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10" r:id="rId1"/>
  </p:sldMasterIdLst>
  <p:notesMasterIdLst>
    <p:notesMasterId r:id="rId28"/>
  </p:notesMasterIdLst>
  <p:handoutMasterIdLst>
    <p:handoutMasterId r:id="rId29"/>
  </p:handoutMasterIdLst>
  <p:sldIdLst>
    <p:sldId id="260" r:id="rId2"/>
    <p:sldId id="304" r:id="rId3"/>
    <p:sldId id="337" r:id="rId4"/>
    <p:sldId id="261" r:id="rId5"/>
    <p:sldId id="364" r:id="rId6"/>
    <p:sldId id="372" r:id="rId7"/>
    <p:sldId id="256" r:id="rId8"/>
    <p:sldId id="258" r:id="rId9"/>
    <p:sldId id="284" r:id="rId10"/>
    <p:sldId id="285" r:id="rId11"/>
    <p:sldId id="264" r:id="rId12"/>
    <p:sldId id="265" r:id="rId13"/>
    <p:sldId id="268" r:id="rId14"/>
    <p:sldId id="338" r:id="rId15"/>
    <p:sldId id="269" r:id="rId16"/>
    <p:sldId id="271" r:id="rId17"/>
    <p:sldId id="371" r:id="rId18"/>
    <p:sldId id="275" r:id="rId19"/>
    <p:sldId id="277" r:id="rId20"/>
    <p:sldId id="278" r:id="rId21"/>
    <p:sldId id="339" r:id="rId22"/>
    <p:sldId id="340" r:id="rId23"/>
    <p:sldId id="373" r:id="rId24"/>
    <p:sldId id="374" r:id="rId25"/>
    <p:sldId id="376" r:id="rId26"/>
    <p:sldId id="377" r:id="rId27"/>
  </p:sldIdLst>
  <p:sldSz cx="9144000" cy="6858000" type="screen4x3"/>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32682B-AE10-463E-B72E-4FF3D2CB69DD}" v="1729" dt="2024-03-28T01:23:05.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95026" autoAdjust="0"/>
  </p:normalViewPr>
  <p:slideViewPr>
    <p:cSldViewPr>
      <p:cViewPr varScale="1">
        <p:scale>
          <a:sx n="78" d="100"/>
          <a:sy n="78" d="100"/>
        </p:scale>
        <p:origin x="1594" y="67"/>
      </p:cViewPr>
      <p:guideLst>
        <p:guide orient="horz" pos="2153"/>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eko ITO" userId="9de2ed9ead485190" providerId="LiveId" clId="{DC32682B-AE10-463E-B72E-4FF3D2CB69DD}"/>
    <pc:docChg chg="undo custSel addSld delSld modSld sldOrd">
      <pc:chgData name="Rieko ITO" userId="9de2ed9ead485190" providerId="LiveId" clId="{DC32682B-AE10-463E-B72E-4FF3D2CB69DD}" dt="2024-03-28T01:23:30.784" v="4455" actId="14100"/>
      <pc:docMkLst>
        <pc:docMk/>
      </pc:docMkLst>
      <pc:sldChg chg="addSp delSp modSp mod ord">
        <pc:chgData name="Rieko ITO" userId="9de2ed9ead485190" providerId="LiveId" clId="{DC32682B-AE10-463E-B72E-4FF3D2CB69DD}" dt="2024-03-27T14:18:25.070" v="3192" actId="1076"/>
        <pc:sldMkLst>
          <pc:docMk/>
          <pc:sldMk cId="0" sldId="256"/>
        </pc:sldMkLst>
        <pc:spChg chg="add del mod">
          <ac:chgData name="Rieko ITO" userId="9de2ed9ead485190" providerId="LiveId" clId="{DC32682B-AE10-463E-B72E-4FF3D2CB69DD}" dt="2024-03-27T14:18:25.070" v="3192" actId="1076"/>
          <ac:spMkLst>
            <pc:docMk/>
            <pc:sldMk cId="0" sldId="256"/>
            <ac:spMk id="2" creationId="{00000000-0000-0000-0000-000000000000}"/>
          </ac:spMkLst>
        </pc:spChg>
        <pc:spChg chg="add del mod">
          <ac:chgData name="Rieko ITO" userId="9de2ed9ead485190" providerId="LiveId" clId="{DC32682B-AE10-463E-B72E-4FF3D2CB69DD}" dt="2024-03-27T14:17:57.974" v="3181" actId="21"/>
          <ac:spMkLst>
            <pc:docMk/>
            <pc:sldMk cId="0" sldId="256"/>
            <ac:spMk id="4" creationId="{55B3AB52-3A94-73F7-CD26-9EA33EF3B57C}"/>
          </ac:spMkLst>
        </pc:spChg>
      </pc:sldChg>
      <pc:sldChg chg="modSp mod ord modAnim">
        <pc:chgData name="Rieko ITO" userId="9de2ed9ead485190" providerId="LiveId" clId="{DC32682B-AE10-463E-B72E-4FF3D2CB69DD}" dt="2024-03-27T14:18:56.025" v="3226" actId="20577"/>
        <pc:sldMkLst>
          <pc:docMk/>
          <pc:sldMk cId="0" sldId="258"/>
        </pc:sldMkLst>
        <pc:spChg chg="mod">
          <ac:chgData name="Rieko ITO" userId="9de2ed9ead485190" providerId="LiveId" clId="{DC32682B-AE10-463E-B72E-4FF3D2CB69DD}" dt="2024-03-27T14:18:56.025" v="3226" actId="20577"/>
          <ac:spMkLst>
            <pc:docMk/>
            <pc:sldMk cId="0" sldId="258"/>
            <ac:spMk id="3" creationId="{00000000-0000-0000-0000-000000000000}"/>
          </ac:spMkLst>
        </pc:spChg>
      </pc:sldChg>
      <pc:sldChg chg="modSp mod">
        <pc:chgData name="Rieko ITO" userId="9de2ed9ead485190" providerId="LiveId" clId="{DC32682B-AE10-463E-B72E-4FF3D2CB69DD}" dt="2024-03-27T13:33:15.172" v="943" actId="2711"/>
        <pc:sldMkLst>
          <pc:docMk/>
          <pc:sldMk cId="0" sldId="260"/>
        </pc:sldMkLst>
        <pc:spChg chg="mod">
          <ac:chgData name="Rieko ITO" userId="9de2ed9ead485190" providerId="LiveId" clId="{DC32682B-AE10-463E-B72E-4FF3D2CB69DD}" dt="2024-03-27T13:32:48.892" v="942" actId="1076"/>
          <ac:spMkLst>
            <pc:docMk/>
            <pc:sldMk cId="0" sldId="260"/>
            <ac:spMk id="2" creationId="{00000000-0000-0000-0000-000000000000}"/>
          </ac:spMkLst>
        </pc:spChg>
        <pc:spChg chg="mod">
          <ac:chgData name="Rieko ITO" userId="9de2ed9ead485190" providerId="LiveId" clId="{DC32682B-AE10-463E-B72E-4FF3D2CB69DD}" dt="2024-03-27T13:33:15.172" v="943" actId="2711"/>
          <ac:spMkLst>
            <pc:docMk/>
            <pc:sldMk cId="0" sldId="260"/>
            <ac:spMk id="3" creationId="{00000000-0000-0000-0000-000000000000}"/>
          </ac:spMkLst>
        </pc:spChg>
      </pc:sldChg>
      <pc:sldChg chg="modSp mod ord modAnim">
        <pc:chgData name="Rieko ITO" userId="9de2ed9ead485190" providerId="LiveId" clId="{DC32682B-AE10-463E-B72E-4FF3D2CB69DD}" dt="2024-03-27T14:05:28.106" v="2758"/>
        <pc:sldMkLst>
          <pc:docMk/>
          <pc:sldMk cId="0" sldId="261"/>
        </pc:sldMkLst>
        <pc:spChg chg="mod">
          <ac:chgData name="Rieko ITO" userId="9de2ed9ead485190" providerId="LiveId" clId="{DC32682B-AE10-463E-B72E-4FF3D2CB69DD}" dt="2024-03-27T13:39:37.277" v="1140" actId="1076"/>
          <ac:spMkLst>
            <pc:docMk/>
            <pc:sldMk cId="0" sldId="261"/>
            <ac:spMk id="2" creationId="{00000000-0000-0000-0000-000000000000}"/>
          </ac:spMkLst>
        </pc:spChg>
        <pc:spChg chg="mod">
          <ac:chgData name="Rieko ITO" userId="9de2ed9ead485190" providerId="LiveId" clId="{DC32682B-AE10-463E-B72E-4FF3D2CB69DD}" dt="2024-03-27T13:47:39.316" v="1792" actId="20577"/>
          <ac:spMkLst>
            <pc:docMk/>
            <pc:sldMk cId="0" sldId="261"/>
            <ac:spMk id="3" creationId="{00000000-0000-0000-0000-000000000000}"/>
          </ac:spMkLst>
        </pc:spChg>
      </pc:sldChg>
      <pc:sldChg chg="ord">
        <pc:chgData name="Rieko ITO" userId="9de2ed9ead485190" providerId="LiveId" clId="{DC32682B-AE10-463E-B72E-4FF3D2CB69DD}" dt="2024-03-27T14:29:12.021" v="3856"/>
        <pc:sldMkLst>
          <pc:docMk/>
          <pc:sldMk cId="0" sldId="264"/>
        </pc:sldMkLst>
      </pc:sldChg>
      <pc:sldChg chg="modSp mod">
        <pc:chgData name="Rieko ITO" userId="9de2ed9ead485190" providerId="LiveId" clId="{DC32682B-AE10-463E-B72E-4FF3D2CB69DD}" dt="2024-03-28T00:50:06.289" v="3920" actId="14100"/>
        <pc:sldMkLst>
          <pc:docMk/>
          <pc:sldMk cId="0" sldId="265"/>
        </pc:sldMkLst>
        <pc:spChg chg="mod">
          <ac:chgData name="Rieko ITO" userId="9de2ed9ead485190" providerId="LiveId" clId="{DC32682B-AE10-463E-B72E-4FF3D2CB69DD}" dt="2024-03-28T00:50:06.289" v="3920" actId="14100"/>
          <ac:spMkLst>
            <pc:docMk/>
            <pc:sldMk cId="0" sldId="265"/>
            <ac:spMk id="3" creationId="{00000000-0000-0000-0000-000000000000}"/>
          </ac:spMkLst>
        </pc:spChg>
      </pc:sldChg>
      <pc:sldChg chg="modSp del mod">
        <pc:chgData name="Rieko ITO" userId="9de2ed9ead485190" providerId="LiveId" clId="{DC32682B-AE10-463E-B72E-4FF3D2CB69DD}" dt="2024-03-28T00:50:15.485" v="3921" actId="2696"/>
        <pc:sldMkLst>
          <pc:docMk/>
          <pc:sldMk cId="0" sldId="266"/>
        </pc:sldMkLst>
        <pc:spChg chg="mod">
          <ac:chgData name="Rieko ITO" userId="9de2ed9ead485190" providerId="LiveId" clId="{DC32682B-AE10-463E-B72E-4FF3D2CB69DD}" dt="2024-03-27T14:32:12.224" v="3879" actId="20577"/>
          <ac:spMkLst>
            <pc:docMk/>
            <pc:sldMk cId="0" sldId="266"/>
            <ac:spMk id="2" creationId="{00000000-0000-0000-0000-000000000000}"/>
          </ac:spMkLst>
        </pc:spChg>
      </pc:sldChg>
      <pc:sldChg chg="modSp del mod">
        <pc:chgData name="Rieko ITO" userId="9de2ed9ead485190" providerId="LiveId" clId="{DC32682B-AE10-463E-B72E-4FF3D2CB69DD}" dt="2024-03-28T00:50:22.190" v="3922" actId="2696"/>
        <pc:sldMkLst>
          <pc:docMk/>
          <pc:sldMk cId="0" sldId="267"/>
        </pc:sldMkLst>
        <pc:spChg chg="mod">
          <ac:chgData name="Rieko ITO" userId="9de2ed9ead485190" providerId="LiveId" clId="{DC32682B-AE10-463E-B72E-4FF3D2CB69DD}" dt="2024-03-27T14:32:22.746" v="3884" actId="20577"/>
          <ac:spMkLst>
            <pc:docMk/>
            <pc:sldMk cId="0" sldId="267"/>
            <ac:spMk id="2" creationId="{00000000-0000-0000-0000-000000000000}"/>
          </ac:spMkLst>
        </pc:spChg>
      </pc:sldChg>
      <pc:sldChg chg="add del">
        <pc:chgData name="Rieko ITO" userId="9de2ed9ead485190" providerId="LiveId" clId="{DC32682B-AE10-463E-B72E-4FF3D2CB69DD}" dt="2024-03-28T01:03:33.826" v="4194" actId="2696"/>
        <pc:sldMkLst>
          <pc:docMk/>
          <pc:sldMk cId="0" sldId="269"/>
        </pc:sldMkLst>
      </pc:sldChg>
      <pc:sldChg chg="modSp add del mod modAnim">
        <pc:chgData name="Rieko ITO" userId="9de2ed9ead485190" providerId="LiveId" clId="{DC32682B-AE10-463E-B72E-4FF3D2CB69DD}" dt="2024-03-28T01:10:10.189" v="4253" actId="27636"/>
        <pc:sldMkLst>
          <pc:docMk/>
          <pc:sldMk cId="0" sldId="271"/>
        </pc:sldMkLst>
        <pc:spChg chg="mod">
          <ac:chgData name="Rieko ITO" userId="9de2ed9ead485190" providerId="LiveId" clId="{DC32682B-AE10-463E-B72E-4FF3D2CB69DD}" dt="2024-03-28T01:10:10.189" v="4253" actId="27636"/>
          <ac:spMkLst>
            <pc:docMk/>
            <pc:sldMk cId="0" sldId="271"/>
            <ac:spMk id="3" creationId="{00000000-0000-0000-0000-000000000000}"/>
          </ac:spMkLst>
        </pc:spChg>
      </pc:sldChg>
      <pc:sldChg chg="del">
        <pc:chgData name="Rieko ITO" userId="9de2ed9ead485190" providerId="LiveId" clId="{DC32682B-AE10-463E-B72E-4FF3D2CB69DD}" dt="2024-03-28T01:08:08.047" v="4237" actId="2696"/>
        <pc:sldMkLst>
          <pc:docMk/>
          <pc:sldMk cId="0" sldId="272"/>
        </pc:sldMkLst>
      </pc:sldChg>
      <pc:sldChg chg="modSp del mod">
        <pc:chgData name="Rieko ITO" userId="9de2ed9ead485190" providerId="LiveId" clId="{DC32682B-AE10-463E-B72E-4FF3D2CB69DD}" dt="2024-03-28T01:09:02.841" v="4251" actId="2696"/>
        <pc:sldMkLst>
          <pc:docMk/>
          <pc:sldMk cId="0" sldId="273"/>
        </pc:sldMkLst>
        <pc:spChg chg="mod">
          <ac:chgData name="Rieko ITO" userId="9de2ed9ead485190" providerId="LiveId" clId="{DC32682B-AE10-463E-B72E-4FF3D2CB69DD}" dt="2024-03-28T01:08:24.498" v="4239" actId="27636"/>
          <ac:spMkLst>
            <pc:docMk/>
            <pc:sldMk cId="0" sldId="273"/>
            <ac:spMk id="3" creationId="{00000000-0000-0000-0000-000000000000}"/>
          </ac:spMkLst>
        </pc:spChg>
      </pc:sldChg>
      <pc:sldChg chg="del">
        <pc:chgData name="Rieko ITO" userId="9de2ed9ead485190" providerId="LiveId" clId="{DC32682B-AE10-463E-B72E-4FF3D2CB69DD}" dt="2024-03-28T01:10:24.251" v="4254" actId="2696"/>
        <pc:sldMkLst>
          <pc:docMk/>
          <pc:sldMk cId="0" sldId="274"/>
        </pc:sldMkLst>
      </pc:sldChg>
      <pc:sldChg chg="modSp mod modAnim">
        <pc:chgData name="Rieko ITO" userId="9de2ed9ead485190" providerId="LiveId" clId="{DC32682B-AE10-463E-B72E-4FF3D2CB69DD}" dt="2024-03-28T01:11:42.805" v="4343" actId="20577"/>
        <pc:sldMkLst>
          <pc:docMk/>
          <pc:sldMk cId="0" sldId="278"/>
        </pc:sldMkLst>
        <pc:spChg chg="mod">
          <ac:chgData name="Rieko ITO" userId="9de2ed9ead485190" providerId="LiveId" clId="{DC32682B-AE10-463E-B72E-4FF3D2CB69DD}" dt="2024-03-28T01:11:42.805" v="4343" actId="20577"/>
          <ac:spMkLst>
            <pc:docMk/>
            <pc:sldMk cId="0" sldId="278"/>
            <ac:spMk id="3" creationId="{00000000-0000-0000-0000-000000000000}"/>
          </ac:spMkLst>
        </pc:spChg>
      </pc:sldChg>
      <pc:sldChg chg="del">
        <pc:chgData name="Rieko ITO" userId="9de2ed9ead485190" providerId="LiveId" clId="{DC32682B-AE10-463E-B72E-4FF3D2CB69DD}" dt="2024-03-28T01:11:15.489" v="4255" actId="2696"/>
        <pc:sldMkLst>
          <pc:docMk/>
          <pc:sldMk cId="0" sldId="279"/>
        </pc:sldMkLst>
      </pc:sldChg>
      <pc:sldChg chg="modSp mod ord modAnim">
        <pc:chgData name="Rieko ITO" userId="9de2ed9ead485190" providerId="LiveId" clId="{DC32682B-AE10-463E-B72E-4FF3D2CB69DD}" dt="2024-03-27T14:26:59.919" v="3773" actId="20577"/>
        <pc:sldMkLst>
          <pc:docMk/>
          <pc:sldMk cId="0" sldId="284"/>
        </pc:sldMkLst>
        <pc:spChg chg="mod">
          <ac:chgData name="Rieko ITO" userId="9de2ed9ead485190" providerId="LiveId" clId="{DC32682B-AE10-463E-B72E-4FF3D2CB69DD}" dt="2024-03-27T14:10:23.499" v="2975" actId="1076"/>
          <ac:spMkLst>
            <pc:docMk/>
            <pc:sldMk cId="0" sldId="284"/>
            <ac:spMk id="2" creationId="{00000000-0000-0000-0000-000000000000}"/>
          </ac:spMkLst>
        </pc:spChg>
        <pc:spChg chg="mod">
          <ac:chgData name="Rieko ITO" userId="9de2ed9ead485190" providerId="LiveId" clId="{DC32682B-AE10-463E-B72E-4FF3D2CB69DD}" dt="2024-03-27T14:26:59.919" v="3773" actId="20577"/>
          <ac:spMkLst>
            <pc:docMk/>
            <pc:sldMk cId="0" sldId="284"/>
            <ac:spMk id="3" creationId="{00000000-0000-0000-0000-000000000000}"/>
          </ac:spMkLst>
        </pc:spChg>
      </pc:sldChg>
      <pc:sldChg chg="delSp modSp mod ord">
        <pc:chgData name="Rieko ITO" userId="9de2ed9ead485190" providerId="LiveId" clId="{DC32682B-AE10-463E-B72E-4FF3D2CB69DD}" dt="2024-03-27T14:29:04.883" v="3854" actId="20577"/>
        <pc:sldMkLst>
          <pc:docMk/>
          <pc:sldMk cId="0" sldId="285"/>
        </pc:sldMkLst>
        <pc:spChg chg="mod">
          <ac:chgData name="Rieko ITO" userId="9de2ed9ead485190" providerId="LiveId" clId="{DC32682B-AE10-463E-B72E-4FF3D2CB69DD}" dt="2024-03-27T14:29:04.883" v="3854" actId="20577"/>
          <ac:spMkLst>
            <pc:docMk/>
            <pc:sldMk cId="0" sldId="285"/>
            <ac:spMk id="3" creationId="{00000000-0000-0000-0000-000000000000}"/>
          </ac:spMkLst>
        </pc:spChg>
        <pc:picChg chg="del">
          <ac:chgData name="Rieko ITO" userId="9de2ed9ead485190" providerId="LiveId" clId="{DC32682B-AE10-463E-B72E-4FF3D2CB69DD}" dt="2024-03-27T14:27:34.405" v="3777" actId="21"/>
          <ac:picMkLst>
            <pc:docMk/>
            <pc:sldMk cId="0" sldId="285"/>
            <ac:picMk id="5" creationId="{00000000-0000-0000-0000-000000000000}"/>
          </ac:picMkLst>
        </pc:picChg>
      </pc:sldChg>
      <pc:sldChg chg="del">
        <pc:chgData name="Rieko ITO" userId="9de2ed9ead485190" providerId="LiveId" clId="{DC32682B-AE10-463E-B72E-4FF3D2CB69DD}" dt="2024-03-27T13:35:46.606" v="1007" actId="2696"/>
        <pc:sldMkLst>
          <pc:docMk/>
          <pc:sldMk cId="0" sldId="286"/>
        </pc:sldMkLst>
      </pc:sldChg>
      <pc:sldChg chg="del">
        <pc:chgData name="Rieko ITO" userId="9de2ed9ead485190" providerId="LiveId" clId="{DC32682B-AE10-463E-B72E-4FF3D2CB69DD}" dt="2024-03-27T14:27:20.020" v="3774" actId="2696"/>
        <pc:sldMkLst>
          <pc:docMk/>
          <pc:sldMk cId="0" sldId="287"/>
        </pc:sldMkLst>
      </pc:sldChg>
      <pc:sldChg chg="del">
        <pc:chgData name="Rieko ITO" userId="9de2ed9ead485190" providerId="LiveId" clId="{DC32682B-AE10-463E-B72E-4FF3D2CB69DD}" dt="2024-03-27T14:44:20.762" v="3886" actId="2696"/>
        <pc:sldMkLst>
          <pc:docMk/>
          <pc:sldMk cId="0" sldId="289"/>
        </pc:sldMkLst>
      </pc:sldChg>
      <pc:sldChg chg="del">
        <pc:chgData name="Rieko ITO" userId="9de2ed9ead485190" providerId="LiveId" clId="{DC32682B-AE10-463E-B72E-4FF3D2CB69DD}" dt="2024-03-27T13:20:12.979" v="303" actId="2696"/>
        <pc:sldMkLst>
          <pc:docMk/>
          <pc:sldMk cId="0" sldId="294"/>
        </pc:sldMkLst>
      </pc:sldChg>
      <pc:sldChg chg="ord">
        <pc:chgData name="Rieko ITO" userId="9de2ed9ead485190" providerId="LiveId" clId="{DC32682B-AE10-463E-B72E-4FF3D2CB69DD}" dt="2024-03-28T00:51:39.466" v="3932"/>
        <pc:sldMkLst>
          <pc:docMk/>
          <pc:sldMk cId="0" sldId="304"/>
        </pc:sldMkLst>
      </pc:sldChg>
      <pc:sldChg chg="modSp del mod">
        <pc:chgData name="Rieko ITO" userId="9de2ed9ead485190" providerId="LiveId" clId="{DC32682B-AE10-463E-B72E-4FF3D2CB69DD}" dt="2024-03-27T13:47:52.005" v="1793" actId="2696"/>
        <pc:sldMkLst>
          <pc:docMk/>
          <pc:sldMk cId="0" sldId="305"/>
        </pc:sldMkLst>
        <pc:spChg chg="mod">
          <ac:chgData name="Rieko ITO" userId="9de2ed9ead485190" providerId="LiveId" clId="{DC32682B-AE10-463E-B72E-4FF3D2CB69DD}" dt="2024-03-27T13:41:43.372" v="1265" actId="21"/>
          <ac:spMkLst>
            <pc:docMk/>
            <pc:sldMk cId="0" sldId="305"/>
            <ac:spMk id="3" creationId="{00000000-0000-0000-0000-000000000000}"/>
          </ac:spMkLst>
        </pc:spChg>
      </pc:sldChg>
      <pc:sldChg chg="modSp mod">
        <pc:chgData name="Rieko ITO" userId="9de2ed9ead485190" providerId="LiveId" clId="{DC32682B-AE10-463E-B72E-4FF3D2CB69DD}" dt="2024-03-27T14:04:57.190" v="2754" actId="20577"/>
        <pc:sldMkLst>
          <pc:docMk/>
          <pc:sldMk cId="0" sldId="337"/>
        </pc:sldMkLst>
        <pc:spChg chg="mod">
          <ac:chgData name="Rieko ITO" userId="9de2ed9ead485190" providerId="LiveId" clId="{DC32682B-AE10-463E-B72E-4FF3D2CB69DD}" dt="2024-03-27T14:04:57.190" v="2754" actId="20577"/>
          <ac:spMkLst>
            <pc:docMk/>
            <pc:sldMk cId="0" sldId="337"/>
            <ac:spMk id="3" creationId="{00000000-0000-0000-0000-000000000000}"/>
          </ac:spMkLst>
        </pc:spChg>
      </pc:sldChg>
      <pc:sldChg chg="modSp mod ord">
        <pc:chgData name="Rieko ITO" userId="9de2ed9ead485190" providerId="LiveId" clId="{DC32682B-AE10-463E-B72E-4FF3D2CB69DD}" dt="2024-03-27T14:15:42.210" v="3157" actId="20577"/>
        <pc:sldMkLst>
          <pc:docMk/>
          <pc:sldMk cId="0" sldId="364"/>
        </pc:sldMkLst>
        <pc:spChg chg="mod">
          <ac:chgData name="Rieko ITO" userId="9de2ed9ead485190" providerId="LiveId" clId="{DC32682B-AE10-463E-B72E-4FF3D2CB69DD}" dt="2024-03-27T14:15:42.210" v="3157" actId="20577"/>
          <ac:spMkLst>
            <pc:docMk/>
            <pc:sldMk cId="0" sldId="364"/>
            <ac:spMk id="3" creationId="{00000000-0000-0000-0000-000000000000}"/>
          </ac:spMkLst>
        </pc:spChg>
      </pc:sldChg>
      <pc:sldChg chg="del ord">
        <pc:chgData name="Rieko ITO" userId="9de2ed9ead485190" providerId="LiveId" clId="{DC32682B-AE10-463E-B72E-4FF3D2CB69DD}" dt="2024-03-27T14:09:30.631" v="2969" actId="2696"/>
        <pc:sldMkLst>
          <pc:docMk/>
          <pc:sldMk cId="0" sldId="366"/>
        </pc:sldMkLst>
      </pc:sldChg>
      <pc:sldChg chg="del">
        <pc:chgData name="Rieko ITO" userId="9de2ed9ead485190" providerId="LiveId" clId="{DC32682B-AE10-463E-B72E-4FF3D2CB69DD}" dt="2024-03-27T14:09:36.921" v="2970" actId="2696"/>
        <pc:sldMkLst>
          <pc:docMk/>
          <pc:sldMk cId="0" sldId="367"/>
        </pc:sldMkLst>
      </pc:sldChg>
      <pc:sldChg chg="del">
        <pc:chgData name="Rieko ITO" userId="9de2ed9ead485190" providerId="LiveId" clId="{DC32682B-AE10-463E-B72E-4FF3D2CB69DD}" dt="2024-03-27T14:09:59.565" v="2971" actId="2696"/>
        <pc:sldMkLst>
          <pc:docMk/>
          <pc:sldMk cId="0" sldId="368"/>
        </pc:sldMkLst>
      </pc:sldChg>
      <pc:sldChg chg="del">
        <pc:chgData name="Rieko ITO" userId="9de2ed9ead485190" providerId="LiveId" clId="{DC32682B-AE10-463E-B72E-4FF3D2CB69DD}" dt="2024-03-27T14:10:07.861" v="2972" actId="2696"/>
        <pc:sldMkLst>
          <pc:docMk/>
          <pc:sldMk cId="0" sldId="369"/>
        </pc:sldMkLst>
      </pc:sldChg>
      <pc:sldChg chg="del">
        <pc:chgData name="Rieko ITO" userId="9de2ed9ead485190" providerId="LiveId" clId="{DC32682B-AE10-463E-B72E-4FF3D2CB69DD}" dt="2024-03-27T14:44:06.706" v="3885" actId="2696"/>
        <pc:sldMkLst>
          <pc:docMk/>
          <pc:sldMk cId="0" sldId="370"/>
        </pc:sldMkLst>
      </pc:sldChg>
      <pc:sldChg chg="del">
        <pc:chgData name="Rieko ITO" userId="9de2ed9ead485190" providerId="LiveId" clId="{DC32682B-AE10-463E-B72E-4FF3D2CB69DD}" dt="2024-03-27T13:35:51.156" v="1008" actId="2696"/>
        <pc:sldMkLst>
          <pc:docMk/>
          <pc:sldMk cId="2514858131" sldId="372"/>
        </pc:sldMkLst>
      </pc:sldChg>
      <pc:sldChg chg="addSp delSp modSp new mod">
        <pc:chgData name="Rieko ITO" userId="9de2ed9ead485190" providerId="LiveId" clId="{DC32682B-AE10-463E-B72E-4FF3D2CB69DD}" dt="2024-03-28T00:57:09.714" v="4190" actId="20577"/>
        <pc:sldMkLst>
          <pc:docMk/>
          <pc:sldMk cId="2765212380" sldId="372"/>
        </pc:sldMkLst>
        <pc:spChg chg="mod">
          <ac:chgData name="Rieko ITO" userId="9de2ed9ead485190" providerId="LiveId" clId="{DC32682B-AE10-463E-B72E-4FF3D2CB69DD}" dt="2024-03-28T00:57:09.714" v="4190" actId="20577"/>
          <ac:spMkLst>
            <pc:docMk/>
            <pc:sldMk cId="2765212380" sldId="372"/>
            <ac:spMk id="2" creationId="{664E5B3B-3FA2-467B-E64E-AC33616DC95F}"/>
          </ac:spMkLst>
        </pc:spChg>
        <pc:spChg chg="del">
          <ac:chgData name="Rieko ITO" userId="9de2ed9ead485190" providerId="LiveId" clId="{DC32682B-AE10-463E-B72E-4FF3D2CB69DD}" dt="2024-03-28T00:48:16.098" v="3900"/>
          <ac:spMkLst>
            <pc:docMk/>
            <pc:sldMk cId="2765212380" sldId="372"/>
            <ac:spMk id="3" creationId="{CA9BBD2E-2E4A-4A7E-D7A1-DF85650A0AC6}"/>
          </ac:spMkLst>
        </pc:spChg>
        <pc:spChg chg="add mod">
          <ac:chgData name="Rieko ITO" userId="9de2ed9ead485190" providerId="LiveId" clId="{DC32682B-AE10-463E-B72E-4FF3D2CB69DD}" dt="2024-03-28T00:52:54.156" v="3939" actId="1076"/>
          <ac:spMkLst>
            <pc:docMk/>
            <pc:sldMk cId="2765212380" sldId="372"/>
            <ac:spMk id="4" creationId="{070BF779-BF53-D0C5-C6AF-5939B450E5CE}"/>
          </ac:spMkLst>
        </pc:spChg>
        <pc:spChg chg="add del mod">
          <ac:chgData name="Rieko ITO" userId="9de2ed9ead485190" providerId="LiveId" clId="{DC32682B-AE10-463E-B72E-4FF3D2CB69DD}" dt="2024-03-28T00:52:59.070" v="3941"/>
          <ac:spMkLst>
            <pc:docMk/>
            <pc:sldMk cId="2765212380" sldId="372"/>
            <ac:spMk id="5" creationId="{024D8A0B-7099-C216-CF90-9E5DEF2371B4}"/>
          </ac:spMkLst>
        </pc:spChg>
        <pc:spChg chg="add mod">
          <ac:chgData name="Rieko ITO" userId="9de2ed9ead485190" providerId="LiveId" clId="{DC32682B-AE10-463E-B72E-4FF3D2CB69DD}" dt="2024-03-28T00:56:50.197" v="4169" actId="14100"/>
          <ac:spMkLst>
            <pc:docMk/>
            <pc:sldMk cId="2765212380" sldId="372"/>
            <ac:spMk id="6" creationId="{72351592-FFB8-8A9D-8250-2A318B405A4D}"/>
          </ac:spMkLst>
        </pc:spChg>
      </pc:sldChg>
      <pc:sldChg chg="modSp new mod">
        <pc:chgData name="Rieko ITO" userId="9de2ed9ead485190" providerId="LiveId" clId="{DC32682B-AE10-463E-B72E-4FF3D2CB69DD}" dt="2024-03-28T01:17:07.410" v="4399" actId="14100"/>
        <pc:sldMkLst>
          <pc:docMk/>
          <pc:sldMk cId="263605960" sldId="373"/>
        </pc:sldMkLst>
        <pc:spChg chg="mod">
          <ac:chgData name="Rieko ITO" userId="9de2ed9ead485190" providerId="LiveId" clId="{DC32682B-AE10-463E-B72E-4FF3D2CB69DD}" dt="2024-03-28T01:17:07.410" v="4399" actId="14100"/>
          <ac:spMkLst>
            <pc:docMk/>
            <pc:sldMk cId="263605960" sldId="373"/>
            <ac:spMk id="2" creationId="{C3F904F2-7D43-1F82-4EAD-F8BB9EBF555E}"/>
          </ac:spMkLst>
        </pc:spChg>
        <pc:spChg chg="mod">
          <ac:chgData name="Rieko ITO" userId="9de2ed9ead485190" providerId="LiveId" clId="{DC32682B-AE10-463E-B72E-4FF3D2CB69DD}" dt="2024-03-28T01:16:46.167" v="4395" actId="27636"/>
          <ac:spMkLst>
            <pc:docMk/>
            <pc:sldMk cId="263605960" sldId="373"/>
            <ac:spMk id="3" creationId="{17E7B660-BFBC-7FAF-7E1C-08AD10B1EFC9}"/>
          </ac:spMkLst>
        </pc:spChg>
      </pc:sldChg>
      <pc:sldChg chg="addSp delSp modSp new mod">
        <pc:chgData name="Rieko ITO" userId="9de2ed9ead485190" providerId="LiveId" clId="{DC32682B-AE10-463E-B72E-4FF3D2CB69DD}" dt="2024-03-28T01:19:20.601" v="4414" actId="20577"/>
        <pc:sldMkLst>
          <pc:docMk/>
          <pc:sldMk cId="4002215202" sldId="374"/>
        </pc:sldMkLst>
        <pc:spChg chg="mod">
          <ac:chgData name="Rieko ITO" userId="9de2ed9ead485190" providerId="LiveId" clId="{DC32682B-AE10-463E-B72E-4FF3D2CB69DD}" dt="2024-03-28T01:19:20.601" v="4414" actId="20577"/>
          <ac:spMkLst>
            <pc:docMk/>
            <pc:sldMk cId="4002215202" sldId="374"/>
            <ac:spMk id="2" creationId="{13FB7CDB-2E1C-AF6F-6DC5-92D52F54C1A2}"/>
          </ac:spMkLst>
        </pc:spChg>
        <pc:spChg chg="del">
          <ac:chgData name="Rieko ITO" userId="9de2ed9ead485190" providerId="LiveId" clId="{DC32682B-AE10-463E-B72E-4FF3D2CB69DD}" dt="2024-03-28T01:18:23.866" v="4405"/>
          <ac:spMkLst>
            <pc:docMk/>
            <pc:sldMk cId="4002215202" sldId="374"/>
            <ac:spMk id="3" creationId="{1B675EEE-6C7E-F1B4-7408-D0E13989C349}"/>
          </ac:spMkLst>
        </pc:spChg>
        <pc:spChg chg="add mod">
          <ac:chgData name="Rieko ITO" userId="9de2ed9ead485190" providerId="LiveId" clId="{DC32682B-AE10-463E-B72E-4FF3D2CB69DD}" dt="2024-03-28T01:19:10.137" v="4412" actId="207"/>
          <ac:spMkLst>
            <pc:docMk/>
            <pc:sldMk cId="4002215202" sldId="374"/>
            <ac:spMk id="4" creationId="{1D8F6547-CFDD-CF51-C6E3-A24A9278E3B4}"/>
          </ac:spMkLst>
        </pc:spChg>
        <pc:spChg chg="add mod">
          <ac:chgData name="Rieko ITO" userId="9de2ed9ead485190" providerId="LiveId" clId="{DC32682B-AE10-463E-B72E-4FF3D2CB69DD}" dt="2024-03-28T01:18:48.698" v="4408"/>
          <ac:spMkLst>
            <pc:docMk/>
            <pc:sldMk cId="4002215202" sldId="374"/>
            <ac:spMk id="5" creationId="{CD02EE7C-D2C5-22B7-396B-94481371AA95}"/>
          </ac:spMkLst>
        </pc:spChg>
      </pc:sldChg>
      <pc:sldChg chg="new del">
        <pc:chgData name="Rieko ITO" userId="9de2ed9ead485190" providerId="LiveId" clId="{DC32682B-AE10-463E-B72E-4FF3D2CB69DD}" dt="2024-03-28T01:22:01.191" v="4436" actId="2696"/>
        <pc:sldMkLst>
          <pc:docMk/>
          <pc:sldMk cId="1265725579" sldId="375"/>
        </pc:sldMkLst>
      </pc:sldChg>
      <pc:sldChg chg="addSp delSp modSp new mod">
        <pc:chgData name="Rieko ITO" userId="9de2ed9ead485190" providerId="LiveId" clId="{DC32682B-AE10-463E-B72E-4FF3D2CB69DD}" dt="2024-03-28T01:21:54.849" v="4435" actId="27636"/>
        <pc:sldMkLst>
          <pc:docMk/>
          <pc:sldMk cId="1385489605" sldId="376"/>
        </pc:sldMkLst>
        <pc:spChg chg="del">
          <ac:chgData name="Rieko ITO" userId="9de2ed9ead485190" providerId="LiveId" clId="{DC32682B-AE10-463E-B72E-4FF3D2CB69DD}" dt="2024-03-28T01:21:39.612" v="4430" actId="21"/>
          <ac:spMkLst>
            <pc:docMk/>
            <pc:sldMk cId="1385489605" sldId="376"/>
            <ac:spMk id="2" creationId="{92AE6967-7C50-B35A-EDB7-09BD4034B638}"/>
          </ac:spMkLst>
        </pc:spChg>
        <pc:spChg chg="add mod">
          <ac:chgData name="Rieko ITO" userId="9de2ed9ead485190" providerId="LiveId" clId="{DC32682B-AE10-463E-B72E-4FF3D2CB69DD}" dt="2024-03-28T01:21:54.849" v="4435" actId="27636"/>
          <ac:spMkLst>
            <pc:docMk/>
            <pc:sldMk cId="1385489605" sldId="376"/>
            <ac:spMk id="4" creationId="{A6D0001A-E38D-13A2-EB10-B1B7E548F8A6}"/>
          </ac:spMkLst>
        </pc:spChg>
        <pc:spChg chg="add mod">
          <ac:chgData name="Rieko ITO" userId="9de2ed9ead485190" providerId="LiveId" clId="{DC32682B-AE10-463E-B72E-4FF3D2CB69DD}" dt="2024-03-28T01:21:43.443" v="4431" actId="1076"/>
          <ac:spMkLst>
            <pc:docMk/>
            <pc:sldMk cId="1385489605" sldId="376"/>
            <ac:spMk id="5" creationId="{9C81ED33-5EA4-98BB-DA5F-78F06EFBCB3E}"/>
          </ac:spMkLst>
        </pc:spChg>
        <pc:spChg chg="add mod">
          <ac:chgData name="Rieko ITO" userId="9de2ed9ead485190" providerId="LiveId" clId="{DC32682B-AE10-463E-B72E-4FF3D2CB69DD}" dt="2024-03-28T01:21:05.758" v="4421"/>
          <ac:spMkLst>
            <pc:docMk/>
            <pc:sldMk cId="1385489605" sldId="376"/>
            <ac:spMk id="6" creationId="{F52B503E-FEFC-D17E-87B6-E0E60583621E}"/>
          </ac:spMkLst>
        </pc:spChg>
      </pc:sldChg>
      <pc:sldChg chg="addSp delSp modSp new mod">
        <pc:chgData name="Rieko ITO" userId="9de2ed9ead485190" providerId="LiveId" clId="{DC32682B-AE10-463E-B72E-4FF3D2CB69DD}" dt="2024-03-28T01:23:30.784" v="4455" actId="14100"/>
        <pc:sldMkLst>
          <pc:docMk/>
          <pc:sldMk cId="3851062586" sldId="377"/>
        </pc:sldMkLst>
        <pc:spChg chg="del">
          <ac:chgData name="Rieko ITO" userId="9de2ed9ead485190" providerId="LiveId" clId="{DC32682B-AE10-463E-B72E-4FF3D2CB69DD}" dt="2024-03-28T01:22:23.237" v="4438"/>
          <ac:spMkLst>
            <pc:docMk/>
            <pc:sldMk cId="3851062586" sldId="377"/>
            <ac:spMk id="2" creationId="{341BDA96-E36A-E148-1666-5070B8FDAA21}"/>
          </ac:spMkLst>
        </pc:spChg>
        <pc:spChg chg="add mod">
          <ac:chgData name="Rieko ITO" userId="9de2ed9ead485190" providerId="LiveId" clId="{DC32682B-AE10-463E-B72E-4FF3D2CB69DD}" dt="2024-03-28T01:22:53.894" v="4451" actId="14100"/>
          <ac:spMkLst>
            <pc:docMk/>
            <pc:sldMk cId="3851062586" sldId="377"/>
            <ac:spMk id="4" creationId="{F91E43C2-9149-2BD9-BD4C-662064ABD844}"/>
          </ac:spMkLst>
        </pc:spChg>
        <pc:spChg chg="add mod">
          <ac:chgData name="Rieko ITO" userId="9de2ed9ead485190" providerId="LiveId" clId="{DC32682B-AE10-463E-B72E-4FF3D2CB69DD}" dt="2024-03-28T01:23:30.784" v="4455" actId="14100"/>
          <ac:spMkLst>
            <pc:docMk/>
            <pc:sldMk cId="3851062586" sldId="377"/>
            <ac:spMk id="5" creationId="{787A503D-7A71-F77A-CB16-B4298CC9546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09BD6A58-CB33-4DCB-95CC-47FD192F70C9}" type="datetimeFigureOut">
              <a:rPr kumimoji="1" lang="ja-JP" altLang="en-US" smtClean="0"/>
              <a:t>2024/3/28</a:t>
            </a:fld>
            <a:endParaRPr kumimoji="1" lang="ja-JP" altLang="en-US"/>
          </a:p>
        </p:txBody>
      </p:sp>
      <p:sp>
        <p:nvSpPr>
          <p:cNvPr id="4" name="フッター プレースホルダ 3"/>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230D4ABB-67C4-49BA-978D-8D708672521E}" type="slidenum">
              <a:rPr kumimoji="1" lang="ja-JP" altLang="en-US" smtClean="0"/>
              <a:t>‹#›</a:t>
            </a:fld>
            <a:endParaRPr kumimoji="1"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5622798" y="0"/>
            <a:ext cx="4301543" cy="339884"/>
          </a:xfrm>
          <a:prstGeom prst="rect">
            <a:avLst/>
          </a:prstGeom>
        </p:spPr>
        <p:txBody>
          <a:bodyPr vert="horz" lIns="91440" tIns="45720" rIns="91440" bIns="45720" rtlCol="0"/>
          <a:lstStyle>
            <a:lvl1pPr algn="r">
              <a:defRPr sz="1200"/>
            </a:lvl1pPr>
          </a:lstStyle>
          <a:p>
            <a:fld id="{B5DC08F1-9480-4F91-B84B-7624C18233C3}" type="datetimeFigureOut">
              <a:rPr kumimoji="1" lang="ja-JP" altLang="en-US" smtClean="0"/>
              <a:t>2024/3/28</a:t>
            </a:fld>
            <a:endParaRPr kumimoji="1" lang="ja-JP" altLang="en-US"/>
          </a:p>
        </p:txBody>
      </p:sp>
      <p:sp>
        <p:nvSpPr>
          <p:cNvPr id="4" name="スライド イメージ プレースホルダ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992664" y="3228896"/>
            <a:ext cx="7941310" cy="3058954"/>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0" y="6456612"/>
            <a:ext cx="4301543" cy="339884"/>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5622798" y="6456612"/>
            <a:ext cx="4301543" cy="339884"/>
          </a:xfrm>
          <a:prstGeom prst="rect">
            <a:avLst/>
          </a:prstGeom>
        </p:spPr>
        <p:txBody>
          <a:bodyPr vert="horz" lIns="91440" tIns="45720" rIns="91440" bIns="45720" rtlCol="0" anchor="b"/>
          <a:lstStyle>
            <a:lvl1pPr algn="r">
              <a:defRPr sz="1200"/>
            </a:lvl1pPr>
          </a:lstStyle>
          <a:p>
            <a:fld id="{F3A15E2A-2D13-437F-8E3B-043F4A9C587D}"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F3A15E2A-2D13-437F-8E3B-043F4A9C587D}" type="slidenum">
              <a:rPr kumimoji="1" lang="ja-JP" altLang="en-US" smtClean="0"/>
              <a:t>1</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6065417" y="5054602"/>
            <a:ext cx="673276" cy="279400"/>
          </a:xfrm>
        </p:spPr>
        <p:txBody>
          <a:bodyPr/>
          <a:lstStyle/>
          <a:p>
            <a:fld id="{8DCB39B5-AF17-4664-961A-59759CDF73E7}" type="datetimeFigureOut">
              <a:rPr kumimoji="1" lang="ja-JP" altLang="en-US" smtClean="0"/>
              <a:t>2024/3/28</a:t>
            </a:fld>
            <a:endParaRPr kumimoji="1" lang="ja-JP" altLang="en-US"/>
          </a:p>
        </p:txBody>
      </p:sp>
      <p:sp>
        <p:nvSpPr>
          <p:cNvPr id="5" name="Footer Placeholder 4"/>
          <p:cNvSpPr>
            <a:spLocks noGrp="1"/>
          </p:cNvSpPr>
          <p:nvPr>
            <p:ph type="ftr" sz="quarter" idx="11"/>
          </p:nvPr>
        </p:nvSpPr>
        <p:spPr>
          <a:xfrm>
            <a:off x="1921934" y="5054602"/>
            <a:ext cx="4064860" cy="279400"/>
          </a:xfrm>
        </p:spPr>
        <p:txBody>
          <a:bodyPr/>
          <a:lstStyle/>
          <a:p>
            <a:endParaRPr kumimoji="1" lang="ja-JP" altLang="en-US"/>
          </a:p>
        </p:txBody>
      </p:sp>
      <p:sp>
        <p:nvSpPr>
          <p:cNvPr id="6" name="Slide Number Placeholder 5"/>
          <p:cNvSpPr>
            <a:spLocks noGrp="1"/>
          </p:cNvSpPr>
          <p:nvPr>
            <p:ph type="sldNum" sz="quarter" idx="12"/>
          </p:nvPr>
        </p:nvSpPr>
        <p:spPr>
          <a:xfrm>
            <a:off x="6817317" y="5054602"/>
            <a:ext cx="413483" cy="279400"/>
          </a:xfrm>
        </p:spPr>
        <p:txBody>
          <a:bodyPr/>
          <a:lstStyle/>
          <a:p>
            <a:fld id="{C56B268D-8549-4E45-8BED-5B2A38D97283}" type="slidenum">
              <a:rPr kumimoji="1" lang="ja-JP" altLang="en-US" smtClean="0"/>
              <a:t>‹#›</a:t>
            </a:fld>
            <a:endParaRPr kumimoji="1" lang="ja-JP" alt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056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DCB39B5-AF17-4664-961A-59759CDF73E7}" type="datetimeFigureOut">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56B268D-8549-4E45-8BED-5B2A38D97283}" type="slidenum">
              <a:rPr kumimoji="1" lang="ja-JP" altLang="en-US" smtClean="0"/>
              <a:t>‹#›</a:t>
            </a:fld>
            <a:endParaRPr kumimoji="1" lang="ja-JP" altLang="en-US"/>
          </a:p>
        </p:txBody>
      </p:sp>
    </p:spTree>
    <p:extLst>
      <p:ext uri="{BB962C8B-B14F-4D97-AF65-F5344CB8AC3E}">
        <p14:creationId xmlns:p14="http://schemas.microsoft.com/office/powerpoint/2010/main" val="4178865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DCB39B5-AF17-4664-961A-59759CDF73E7}" type="datetimeFigureOut">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56B268D-8549-4E45-8BED-5B2A38D97283}" type="slidenum">
              <a:rPr kumimoji="1" lang="ja-JP" altLang="en-US" smtClean="0"/>
              <a:t>‹#›</a:t>
            </a:fld>
            <a:endParaRPr kumimoji="1" lang="ja-JP" alt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9116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DCB39B5-AF17-4664-961A-59759CDF73E7}" type="datetimeFigureOut">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56B268D-8549-4E45-8BED-5B2A38D97283}" type="slidenum">
              <a:rPr kumimoji="1" lang="ja-JP" altLang="en-US" smtClean="0"/>
              <a:t>‹#›</a:t>
            </a:fld>
            <a:endParaRPr kumimoji="1" lang="ja-JP" alt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9642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DCB39B5-AF17-4664-961A-59759CDF73E7}" type="datetimeFigureOut">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56B268D-8549-4E45-8BED-5B2A38D97283}" type="slidenum">
              <a:rPr kumimoji="1" lang="ja-JP" altLang="en-US" smtClean="0"/>
              <a:t>‹#›</a:t>
            </a:fld>
            <a:endParaRPr kumimoji="1" lang="ja-JP" altLang="en-US"/>
          </a:p>
        </p:txBody>
      </p:sp>
    </p:spTree>
    <p:extLst>
      <p:ext uri="{BB962C8B-B14F-4D97-AF65-F5344CB8AC3E}">
        <p14:creationId xmlns:p14="http://schemas.microsoft.com/office/powerpoint/2010/main" val="1905799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DCB39B5-AF17-4664-961A-59759CDF73E7}" type="datetimeFigureOut">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56B268D-8549-4E45-8BED-5B2A38D97283}" type="slidenum">
              <a:rPr kumimoji="1" lang="ja-JP" altLang="en-US" smtClean="0"/>
              <a:t>‹#›</a:t>
            </a:fld>
            <a:endParaRPr kumimoji="1" lang="ja-JP" alt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2020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ja-JP" altLang="en-US"/>
              <a:t>マスター タイトルの書式設定</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DCB39B5-AF17-4664-961A-59759CDF73E7}" type="datetimeFigureOut">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56B268D-8549-4E45-8BED-5B2A38D97283}" type="slidenum">
              <a:rPr kumimoji="1" lang="ja-JP" altLang="en-US" smtClean="0"/>
              <a:t>‹#›</a:t>
            </a:fld>
            <a:endParaRPr kumimoji="1" lang="ja-JP" alt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2264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DCB39B5-AF17-4664-961A-59759CDF73E7}" type="datetimeFigureOut">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56B268D-8549-4E45-8BED-5B2A38D97283}" type="slidenum">
              <a:rPr kumimoji="1" lang="ja-JP" altLang="en-US" smtClean="0"/>
              <a:t>‹#›</a:t>
            </a:fld>
            <a:endParaRPr kumimoji="1" lang="ja-JP" alt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355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DCB39B5-AF17-4664-961A-59759CDF73E7}" type="datetimeFigureOut">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56B268D-8549-4E45-8BED-5B2A38D97283}" type="slidenum">
              <a:rPr kumimoji="1" lang="ja-JP" altLang="en-US" smtClean="0"/>
              <a:t>‹#›</a:t>
            </a:fld>
            <a:endParaRPr kumimoji="1" lang="ja-JP" alt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9522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DCB39B5-AF17-4664-961A-59759CDF73E7}" type="datetimeFigureOut">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56B268D-8549-4E45-8BED-5B2A38D97283}" type="slidenum">
              <a:rPr kumimoji="1" lang="ja-JP" altLang="en-US" smtClean="0"/>
              <a:t>‹#›</a:t>
            </a:fld>
            <a:endParaRPr kumimoji="1" lang="ja-JP" altLang="en-US"/>
          </a:p>
        </p:txBody>
      </p:sp>
    </p:spTree>
    <p:extLst>
      <p:ext uri="{BB962C8B-B14F-4D97-AF65-F5344CB8AC3E}">
        <p14:creationId xmlns:p14="http://schemas.microsoft.com/office/powerpoint/2010/main" val="392103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DCB39B5-AF17-4664-961A-59759CDF73E7}" type="datetimeFigureOut">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56B268D-8549-4E45-8BED-5B2A38D97283}" type="slidenum">
              <a:rPr kumimoji="1" lang="ja-JP" altLang="en-US" smtClean="0"/>
              <a:t>‹#›</a:t>
            </a:fld>
            <a:endParaRPr kumimoji="1" lang="ja-JP" alt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338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DCB39B5-AF17-4664-961A-59759CDF73E7}" type="datetimeFigureOut">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56B268D-8549-4E45-8BED-5B2A38D97283}" type="slidenum">
              <a:rPr kumimoji="1" lang="ja-JP" altLang="en-US" smtClean="0"/>
              <a:t>‹#›</a:t>
            </a:fld>
            <a:endParaRPr kumimoji="1" lang="ja-JP" altLang="en-US"/>
          </a:p>
        </p:txBody>
      </p:sp>
    </p:spTree>
    <p:extLst>
      <p:ext uri="{BB962C8B-B14F-4D97-AF65-F5344CB8AC3E}">
        <p14:creationId xmlns:p14="http://schemas.microsoft.com/office/powerpoint/2010/main" val="2128579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DCB39B5-AF17-4664-961A-59759CDF73E7}" type="datetimeFigureOut">
              <a:rPr kumimoji="1" lang="ja-JP" altLang="en-US" smtClean="0"/>
              <a:t>2024/3/28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56B268D-8549-4E45-8BED-5B2A38D97283}" type="slidenum">
              <a:rPr kumimoji="1" lang="ja-JP" altLang="en-US" smtClean="0"/>
              <a:t>‹#›</a:t>
            </a:fld>
            <a:endParaRPr kumimoji="1" lang="ja-JP" alt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6746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DCB39B5-AF17-4664-961A-59759CDF73E7}" type="datetimeFigureOut">
              <a:rPr kumimoji="1" lang="ja-JP" altLang="en-US" smtClean="0"/>
              <a:t>2024/3/28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56B268D-8549-4E45-8BED-5B2A38D97283}" type="slidenum">
              <a:rPr kumimoji="1" lang="ja-JP" altLang="en-US" smtClean="0"/>
              <a:t>‹#›</a:t>
            </a:fld>
            <a:endParaRPr kumimoji="1" lang="ja-JP" alt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87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CB39B5-AF17-4664-961A-59759CDF73E7}" type="datetimeFigureOut">
              <a:rPr kumimoji="1" lang="ja-JP" altLang="en-US" smtClean="0"/>
              <a:t>2024/3/28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56B268D-8549-4E45-8BED-5B2A38D97283}" type="slidenum">
              <a:rPr kumimoji="1" lang="ja-JP" altLang="en-US" smtClean="0"/>
              <a:t>‹#›</a:t>
            </a:fld>
            <a:endParaRPr kumimoji="1" lang="ja-JP" altLang="en-US"/>
          </a:p>
        </p:txBody>
      </p:sp>
    </p:spTree>
    <p:extLst>
      <p:ext uri="{BB962C8B-B14F-4D97-AF65-F5344CB8AC3E}">
        <p14:creationId xmlns:p14="http://schemas.microsoft.com/office/powerpoint/2010/main" val="2742891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DCB39B5-AF17-4664-961A-59759CDF73E7}" type="datetimeFigureOut">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56B268D-8549-4E45-8BED-5B2A38D97283}" type="slidenum">
              <a:rPr kumimoji="1" lang="ja-JP" altLang="en-US" smtClean="0"/>
              <a:t>‹#›</a:t>
            </a:fld>
            <a:endParaRPr kumimoji="1" lang="ja-JP" alt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8883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ja-JP" altLang="en-US"/>
              <a:t>マスター タイトルの書式設定</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DCB39B5-AF17-4664-961A-59759CDF73E7}" type="datetimeFigureOut">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56B268D-8549-4E45-8BED-5B2A38D97283}" type="slidenum">
              <a:rPr kumimoji="1" lang="ja-JP" altLang="en-US" smtClean="0"/>
              <a:t>‹#›</a:t>
            </a:fld>
            <a:endParaRPr kumimoji="1" lang="ja-JP" altLang="en-US"/>
          </a:p>
        </p:txBody>
      </p:sp>
    </p:spTree>
    <p:extLst>
      <p:ext uri="{BB962C8B-B14F-4D97-AF65-F5344CB8AC3E}">
        <p14:creationId xmlns:p14="http://schemas.microsoft.com/office/powerpoint/2010/main" val="1533583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DCB39B5-AF17-4664-961A-59759CDF73E7}" type="datetimeFigureOut">
              <a:rPr kumimoji="1" lang="ja-JP" altLang="en-US" smtClean="0"/>
              <a:t>2024/3/28</a:t>
            </a:fld>
            <a:endParaRPr kumimoji="1" lang="ja-JP" alt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56B268D-8549-4E45-8BED-5B2A38D97283}" type="slidenum">
              <a:rPr kumimoji="1" lang="ja-JP" altLang="en-US" smtClean="0"/>
              <a:t>‹#›</a:t>
            </a:fld>
            <a:endParaRPr kumimoji="1" lang="ja-JP" altLang="en-US"/>
          </a:p>
        </p:txBody>
      </p:sp>
    </p:spTree>
    <p:extLst>
      <p:ext uri="{BB962C8B-B14F-4D97-AF65-F5344CB8AC3E}">
        <p14:creationId xmlns:p14="http://schemas.microsoft.com/office/powerpoint/2010/main" val="3467984871"/>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Lst>
  <p:txStyles>
    <p:title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83668" y="1548827"/>
            <a:ext cx="5976664" cy="1944216"/>
          </a:xfrm>
        </p:spPr>
        <p:txBody>
          <a:bodyPr vert="horz" lIns="91440" tIns="45720" rIns="91440" bIns="45720" rtlCol="0">
            <a:normAutofit fontScale="90000"/>
          </a:bodyPr>
          <a:lstStyle/>
          <a:p>
            <a:pPr>
              <a:lnSpc>
                <a:spcPct val="90000"/>
              </a:lnSpc>
            </a:pPr>
            <a:br>
              <a:rPr lang="en-US" altLang="ja-JP" dirty="0">
                <a:latin typeface="MS UI Gothic" panose="020B0600070205080204" pitchFamily="50" charset="-128"/>
                <a:ea typeface="MS UI Gothic" panose="020B0600070205080204" pitchFamily="50" charset="-128"/>
              </a:rPr>
            </a:br>
            <a:br>
              <a:rPr lang="en-US" altLang="ja-JP" dirty="0">
                <a:latin typeface="MS UI Gothic" panose="020B0600070205080204" pitchFamily="50" charset="-128"/>
                <a:ea typeface="MS UI Gothic" panose="020B0600070205080204" pitchFamily="50" charset="-128"/>
              </a:rPr>
            </a:br>
            <a:br>
              <a:rPr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団体説明資料</a:t>
            </a:r>
            <a:br>
              <a:rPr lang="en-US" altLang="ja-JP" dirty="0">
                <a:latin typeface="MS UI Gothic" panose="020B0600070205080204" pitchFamily="50" charset="-128"/>
                <a:ea typeface="MS UI Gothic" panose="020B0600070205080204" pitchFamily="50" charset="-128"/>
              </a:rPr>
            </a:br>
            <a:br>
              <a:rPr lang="en-US" altLang="ja-JP" dirty="0">
                <a:latin typeface="MS UI Gothic" panose="020B0600070205080204" pitchFamily="50" charset="-128"/>
                <a:ea typeface="MS UI Gothic" panose="020B0600070205080204" pitchFamily="50" charset="-128"/>
              </a:rPr>
            </a:br>
            <a:r>
              <a:rPr lang="en-US" altLang="ja-JP" dirty="0">
                <a:latin typeface="MS UI Gothic" panose="020B0600070205080204" pitchFamily="50" charset="-128"/>
                <a:ea typeface="MS UI Gothic" panose="020B0600070205080204" pitchFamily="50" charset="-128"/>
              </a:rPr>
              <a:t>JFC</a:t>
            </a:r>
            <a:r>
              <a:rPr lang="ja-JP" altLang="en-US" dirty="0">
                <a:latin typeface="MS UI Gothic" panose="020B0600070205080204" pitchFamily="50" charset="-128"/>
                <a:ea typeface="MS UI Gothic" panose="020B0600070205080204" pitchFamily="50" charset="-128"/>
              </a:rPr>
              <a:t>ネットワークとは？</a:t>
            </a:r>
            <a:endParaRPr kumimoji="1" lang="en-US" altLang="ja-JP" dirty="0">
              <a:latin typeface="MS UI Gothic" panose="020B0600070205080204" pitchFamily="50" charset="-128"/>
              <a:ea typeface="MS UI Gothic" panose="020B0600070205080204" pitchFamily="50" charset="-128"/>
            </a:endParaRPr>
          </a:p>
        </p:txBody>
      </p:sp>
      <p:sp>
        <p:nvSpPr>
          <p:cNvPr id="3" name="サブタイトル 2"/>
          <p:cNvSpPr>
            <a:spLocks noGrp="1"/>
          </p:cNvSpPr>
          <p:nvPr>
            <p:ph type="subTitle" idx="1"/>
          </p:nvPr>
        </p:nvSpPr>
        <p:spPr>
          <a:xfrm>
            <a:off x="1691680" y="3789040"/>
            <a:ext cx="5688632" cy="1512168"/>
          </a:xfrm>
        </p:spPr>
        <p:txBody>
          <a:bodyPr vert="horz" lIns="91440" tIns="45720" rIns="91440" bIns="45720" rtlCol="0">
            <a:normAutofit/>
          </a:bodyPr>
          <a:lstStyle/>
          <a:p>
            <a:pPr>
              <a:lnSpc>
                <a:spcPct val="90000"/>
              </a:lnSpc>
              <a:buFont typeface="Arial"/>
              <a:buChar char="•"/>
            </a:pPr>
            <a:endParaRPr lang="en-US" altLang="ja-JP" sz="500" dirty="0">
              <a:latin typeface="MS UI Gothic" panose="020B0600070205080204" pitchFamily="50" charset="-128"/>
              <a:ea typeface="MS UI Gothic" panose="020B0600070205080204" pitchFamily="50" charset="-128"/>
            </a:endParaRPr>
          </a:p>
          <a:p>
            <a:pPr>
              <a:lnSpc>
                <a:spcPct val="90000"/>
              </a:lnSpc>
            </a:pPr>
            <a:r>
              <a:rPr lang="ja-JP" altLang="en-US" sz="3200" dirty="0">
                <a:latin typeface="MS UI Gothic" panose="020B0600070205080204" pitchFamily="50" charset="-128"/>
                <a:ea typeface="MS UI Gothic" panose="020B0600070205080204" pitchFamily="50" charset="-128"/>
              </a:rPr>
              <a:t>日本人の父を探して－</a:t>
            </a:r>
            <a:endParaRPr lang="en-US" altLang="ja-JP" sz="3200" dirty="0">
              <a:latin typeface="MS UI Gothic" panose="020B0600070205080204" pitchFamily="50" charset="-128"/>
              <a:ea typeface="MS UI Gothic" panose="020B0600070205080204" pitchFamily="50" charset="-128"/>
            </a:endParaRPr>
          </a:p>
          <a:p>
            <a:pPr>
              <a:lnSpc>
                <a:spcPct val="90000"/>
              </a:lnSpc>
            </a:pPr>
            <a:r>
              <a:rPr lang="ja-JP" altLang="en-US" sz="3200" dirty="0">
                <a:latin typeface="MS UI Gothic" panose="020B0600070205080204" pitchFamily="50" charset="-128"/>
                <a:ea typeface="MS UI Gothic" panose="020B0600070205080204" pitchFamily="50" charset="-128"/>
              </a:rPr>
              <a:t>国境を越えた法的支援活動</a:t>
            </a:r>
            <a:r>
              <a:rPr lang="en-US" altLang="ja-JP" sz="3200" dirty="0">
                <a:latin typeface="MS UI Gothic" panose="020B0600070205080204" pitchFamily="50" charset="-128"/>
                <a:ea typeface="MS UI Gothic" panose="020B0600070205080204" pitchFamily="50" charset="-128"/>
              </a:rPr>
              <a:t>-</a:t>
            </a:r>
          </a:p>
          <a:p>
            <a:pPr>
              <a:lnSpc>
                <a:spcPct val="90000"/>
              </a:lnSpc>
              <a:buFont typeface="Arial"/>
              <a:buChar char="•"/>
            </a:pPr>
            <a:endParaRPr kumimoji="1" lang="en-US" altLang="ja-JP" sz="3200" dirty="0"/>
          </a:p>
          <a:p>
            <a:pPr>
              <a:lnSpc>
                <a:spcPct val="90000"/>
              </a:lnSpc>
              <a:buFont typeface="Arial"/>
              <a:buChar char="•"/>
            </a:pPr>
            <a:endParaRPr lang="en-US" altLang="ja-JP" sz="500" dirty="0"/>
          </a:p>
          <a:p>
            <a:pPr>
              <a:lnSpc>
                <a:spcPct val="90000"/>
              </a:lnSpc>
              <a:buFont typeface="Arial"/>
              <a:buChar char="•"/>
            </a:pPr>
            <a:endParaRPr lang="en-US" altLang="ja-JP" sz="500" dirty="0"/>
          </a:p>
          <a:p>
            <a:pPr>
              <a:lnSpc>
                <a:spcPct val="90000"/>
              </a:lnSpc>
            </a:pPr>
            <a:endParaRPr lang="en-US" altLang="ja-JP" sz="500" dirty="0"/>
          </a:p>
          <a:p>
            <a:pPr>
              <a:lnSpc>
                <a:spcPct val="90000"/>
              </a:lnSpc>
              <a:buFont typeface="Arial"/>
              <a:buChar char="•"/>
            </a:pPr>
            <a:endParaRPr kumimoji="1" lang="en-US" altLang="ja-JP" sz="500" dirty="0"/>
          </a:p>
          <a:p>
            <a:pPr>
              <a:lnSpc>
                <a:spcPct val="90000"/>
              </a:lnSpc>
              <a:buFont typeface="Arial"/>
              <a:buChar char="•"/>
            </a:pPr>
            <a:endParaRPr kumimoji="1" lang="en-US" altLang="ja-JP" sz="500" dirty="0"/>
          </a:p>
          <a:p>
            <a:pPr>
              <a:lnSpc>
                <a:spcPct val="90000"/>
              </a:lnSpc>
              <a:buFont typeface="Arial"/>
              <a:buChar char="•"/>
            </a:pPr>
            <a:endParaRPr kumimoji="1" lang="en-US" altLang="ja-JP" sz="5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3</a:t>
            </a:r>
            <a:r>
              <a:rPr kumimoji="1" lang="ja-JP" altLang="en-US" dirty="0"/>
              <a:t>）普及啓発活動</a:t>
            </a:r>
          </a:p>
        </p:txBody>
      </p:sp>
      <p:sp>
        <p:nvSpPr>
          <p:cNvPr id="3" name="コンテンツ プレースホルダ 2"/>
          <p:cNvSpPr>
            <a:spLocks noGrp="1"/>
          </p:cNvSpPr>
          <p:nvPr>
            <p:ph idx="1"/>
          </p:nvPr>
        </p:nvSpPr>
        <p:spPr>
          <a:xfrm>
            <a:off x="1176866" y="2348881"/>
            <a:ext cx="6798736" cy="1584176"/>
          </a:xfrm>
        </p:spPr>
        <p:txBody>
          <a:bodyPr/>
          <a:lstStyle/>
          <a:p>
            <a:r>
              <a:rPr kumimoji="1" lang="ja-JP" altLang="en-US" dirty="0">
                <a:latin typeface="UD デジタル 教科書体 NK-B" panose="02020700000000000000" pitchFamily="18" charset="-128"/>
                <a:ea typeface="UD デジタル 教科書体 NK-B" panose="02020700000000000000" pitchFamily="18" charset="-128"/>
              </a:rPr>
              <a:t>スタディツアーの開催（</a:t>
            </a:r>
            <a:r>
              <a:rPr kumimoji="1" lang="en-US" altLang="ja-JP" dirty="0">
                <a:latin typeface="UD デジタル 教科書体 NK-B" panose="02020700000000000000" pitchFamily="18" charset="-128"/>
                <a:ea typeface="UD デジタル 教科書体 NK-B" panose="02020700000000000000" pitchFamily="18" charset="-128"/>
              </a:rPr>
              <a:t>8</a:t>
            </a:r>
            <a:r>
              <a:rPr kumimoji="1" lang="ja-JP" altLang="en-US" dirty="0">
                <a:latin typeface="UD デジタル 教科書体 NK-B" panose="02020700000000000000" pitchFamily="18" charset="-128"/>
                <a:ea typeface="UD デジタル 教科書体 NK-B" panose="02020700000000000000" pitchFamily="18" charset="-128"/>
              </a:rPr>
              <a:t>月）</a:t>
            </a:r>
            <a:endParaRPr kumimoji="1" lang="en-US" altLang="ja-JP" dirty="0">
              <a:latin typeface="UD デジタル 教科書体 NK-B" panose="02020700000000000000" pitchFamily="18" charset="-128"/>
              <a:ea typeface="UD デジタル 教科書体 NK-B" panose="02020700000000000000" pitchFamily="18" charset="-128"/>
            </a:endParaRPr>
          </a:p>
          <a:p>
            <a:r>
              <a:rPr kumimoji="1" lang="ja-JP" altLang="en-US" dirty="0">
                <a:latin typeface="UD デジタル 教科書体 NK-B" panose="02020700000000000000" pitchFamily="18" charset="-128"/>
                <a:ea typeface="UD デジタル 教科書体 NK-B" panose="02020700000000000000" pitchFamily="18" charset="-128"/>
              </a:rPr>
              <a:t>ニュースレターの発行（年</a:t>
            </a:r>
            <a:r>
              <a:rPr kumimoji="1" lang="en-US" altLang="ja-JP" dirty="0">
                <a:latin typeface="UD デジタル 教科書体 NK-B" panose="02020700000000000000" pitchFamily="18" charset="-128"/>
                <a:ea typeface="UD デジタル 教科書体 NK-B" panose="02020700000000000000" pitchFamily="18" charset="-128"/>
              </a:rPr>
              <a:t>3</a:t>
            </a:r>
            <a:r>
              <a:rPr kumimoji="1" lang="ja-JP" altLang="en-US" dirty="0">
                <a:latin typeface="UD デジタル 教科書体 NK-B" panose="02020700000000000000" pitchFamily="18" charset="-128"/>
                <a:ea typeface="UD デジタル 教科書体 NK-B" panose="02020700000000000000" pitchFamily="18" charset="-128"/>
              </a:rPr>
              <a:t>回）</a:t>
            </a:r>
            <a:endParaRPr kumimoji="1" lang="en-US" altLang="ja-JP" dirty="0">
              <a:latin typeface="UD デジタル 教科書体 NK-B" panose="02020700000000000000" pitchFamily="18" charset="-128"/>
              <a:ea typeface="UD デジタル 教科書体 NK-B" panose="02020700000000000000" pitchFamily="18" charset="-128"/>
            </a:endParaRPr>
          </a:p>
          <a:p>
            <a:r>
              <a:rPr kumimoji="1" lang="ja-JP" altLang="en-US" dirty="0">
                <a:latin typeface="UD デジタル 教科書体 NK-B" panose="02020700000000000000" pitchFamily="18" charset="-128"/>
                <a:ea typeface="UD デジタル 教科書体 NK-B" panose="02020700000000000000" pitchFamily="18" charset="-128"/>
              </a:rPr>
              <a:t>ロビーイング（省庁交渉の実施）</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25456" y="1189029"/>
            <a:ext cx="5150800" cy="1303867"/>
          </a:xfrm>
        </p:spPr>
        <p:txBody>
          <a:bodyPr>
            <a:noAutofit/>
          </a:bodyPr>
          <a:lstStyle/>
          <a:p>
            <a:r>
              <a:rPr kumimoji="1" lang="en-US" altLang="ja-JP" dirty="0">
                <a:latin typeface="UD デジタル 教科書体 N-B" panose="02020700000000000000" pitchFamily="17" charset="-128"/>
                <a:ea typeface="UD デジタル 教科書体 N-B" panose="02020700000000000000" pitchFamily="17" charset="-128"/>
              </a:rPr>
              <a:t>3) </a:t>
            </a:r>
            <a:r>
              <a:rPr kumimoji="1" lang="ja-JP" altLang="en-US" dirty="0">
                <a:latin typeface="UD デジタル 教科書体 N-B" panose="02020700000000000000" pitchFamily="17" charset="-128"/>
                <a:ea typeface="UD デジタル 教科書体 N-B" panose="02020700000000000000" pitchFamily="17" charset="-128"/>
              </a:rPr>
              <a:t>ＪＦＣ問題とは？</a:t>
            </a:r>
          </a:p>
        </p:txBody>
      </p:sp>
      <p:sp>
        <p:nvSpPr>
          <p:cNvPr id="3" name="コンテンツ プレースホルダ 2"/>
          <p:cNvSpPr>
            <a:spLocks noGrp="1"/>
          </p:cNvSpPr>
          <p:nvPr>
            <p:ph idx="1"/>
          </p:nvPr>
        </p:nvSpPr>
        <p:spPr>
          <a:xfrm>
            <a:off x="2411760" y="2509817"/>
            <a:ext cx="4089796" cy="3226902"/>
          </a:xfrm>
        </p:spPr>
        <p:txBody>
          <a:bodyPr>
            <a:normAutofit fontScale="70000" lnSpcReduction="20000"/>
          </a:bodyPr>
          <a:lstStyle/>
          <a:p>
            <a:pPr>
              <a:buNone/>
            </a:pPr>
            <a:endParaRPr kumimoji="1" lang="en-US" altLang="ja-JP" sz="6600" dirty="0">
              <a:solidFill>
                <a:schemeClr val="accent4">
                  <a:lumMod val="75000"/>
                </a:schemeClr>
              </a:solidFill>
            </a:endParaRPr>
          </a:p>
          <a:p>
            <a:pPr>
              <a:buNone/>
            </a:pPr>
            <a:r>
              <a:rPr kumimoji="1" lang="ja-JP" altLang="en-US" sz="6600" dirty="0">
                <a:solidFill>
                  <a:schemeClr val="accent4">
                    <a:lumMod val="75000"/>
                  </a:schemeClr>
                </a:solidFill>
                <a:latin typeface="UD デジタル 教科書体 N-B" panose="02020700000000000000" pitchFamily="17" charset="-128"/>
                <a:ea typeface="UD デジタル 教科書体 N-B" panose="02020700000000000000" pitchFamily="17" charset="-128"/>
              </a:rPr>
              <a:t>①経済的問題</a:t>
            </a:r>
            <a:endParaRPr kumimoji="1" lang="en-US" altLang="ja-JP" sz="6600" dirty="0">
              <a:solidFill>
                <a:schemeClr val="accent4">
                  <a:lumMod val="75000"/>
                </a:schemeClr>
              </a:solidFill>
              <a:latin typeface="UD デジタル 教科書体 N-B" panose="02020700000000000000" pitchFamily="17" charset="-128"/>
              <a:ea typeface="UD デジタル 教科書体 N-B" panose="02020700000000000000" pitchFamily="17" charset="-128"/>
            </a:endParaRPr>
          </a:p>
          <a:p>
            <a:pPr>
              <a:buNone/>
            </a:pPr>
            <a:r>
              <a:rPr lang="ja-JP" altLang="en-US" sz="6600" dirty="0">
                <a:solidFill>
                  <a:schemeClr val="accent4">
                    <a:lumMod val="75000"/>
                  </a:schemeClr>
                </a:solidFill>
                <a:latin typeface="UD デジタル 教科書体 N-B" panose="02020700000000000000" pitchFamily="17" charset="-128"/>
                <a:ea typeface="UD デジタル 教科書体 N-B" panose="02020700000000000000" pitchFamily="17" charset="-128"/>
              </a:rPr>
              <a:t>②精神的問題</a:t>
            </a:r>
            <a:endParaRPr lang="en-US" altLang="ja-JP" sz="6600" dirty="0">
              <a:solidFill>
                <a:schemeClr val="accent4">
                  <a:lumMod val="75000"/>
                </a:schemeClr>
              </a:solidFill>
              <a:latin typeface="UD デジタル 教科書体 N-B" panose="02020700000000000000" pitchFamily="17" charset="-128"/>
              <a:ea typeface="UD デジタル 教科書体 N-B" panose="02020700000000000000" pitchFamily="17" charset="-128"/>
            </a:endParaRPr>
          </a:p>
          <a:p>
            <a:pPr>
              <a:buNone/>
            </a:pPr>
            <a:r>
              <a:rPr kumimoji="1" lang="ja-JP" altLang="en-US" sz="6600" dirty="0">
                <a:solidFill>
                  <a:schemeClr val="accent4">
                    <a:lumMod val="75000"/>
                  </a:schemeClr>
                </a:solidFill>
                <a:latin typeface="UD デジタル 教科書体 N-B" panose="02020700000000000000" pitchFamily="17" charset="-128"/>
                <a:ea typeface="UD デジタル 教科書体 N-B" panose="02020700000000000000" pitchFamily="17" charset="-128"/>
              </a:rPr>
              <a:t>③法的問題</a:t>
            </a:r>
            <a:endParaRPr kumimoji="1" lang="en-US" altLang="ja-JP" sz="6600" dirty="0">
              <a:solidFill>
                <a:schemeClr val="accent4">
                  <a:lumMod val="75000"/>
                </a:schemeClr>
              </a:solidFill>
              <a:latin typeface="UD デジタル 教科書体 N-B" panose="02020700000000000000" pitchFamily="17" charset="-128"/>
              <a:ea typeface="UD デジタル 教科書体 N-B" panose="02020700000000000000" pitchFamily="17" charset="-128"/>
            </a:endParaRPr>
          </a:p>
          <a:p>
            <a:pPr>
              <a:buNone/>
            </a:pPr>
            <a:endParaRPr kumimoji="1" lang="en-US" altLang="ja-JP" dirty="0"/>
          </a:p>
          <a:p>
            <a:pPr>
              <a:buNone/>
            </a:pPr>
            <a:endParaRPr lang="en-US" altLang="ja-JP"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UD デジタル 教科書体 N-B" panose="02020700000000000000" pitchFamily="17" charset="-128"/>
                <a:ea typeface="UD デジタル 教科書体 N-B" panose="02020700000000000000" pitchFamily="17" charset="-128"/>
              </a:rPr>
              <a:t>①</a:t>
            </a:r>
            <a:r>
              <a:rPr kumimoji="1" lang="ja-JP" altLang="en-US" dirty="0">
                <a:latin typeface="UD デジタル 教科書体 N-B" panose="02020700000000000000" pitchFamily="17" charset="-128"/>
                <a:ea typeface="UD デジタル 教科書体 N-B" panose="02020700000000000000" pitchFamily="17" charset="-128"/>
              </a:rPr>
              <a:t>経済的問題（貧困）</a:t>
            </a:r>
          </a:p>
        </p:txBody>
      </p:sp>
      <p:sp>
        <p:nvSpPr>
          <p:cNvPr id="3" name="コンテンツ プレースホルダ 2"/>
          <p:cNvSpPr>
            <a:spLocks noGrp="1"/>
          </p:cNvSpPr>
          <p:nvPr>
            <p:ph idx="1"/>
          </p:nvPr>
        </p:nvSpPr>
        <p:spPr>
          <a:xfrm>
            <a:off x="827584" y="2490135"/>
            <a:ext cx="7344815" cy="3444997"/>
          </a:xfrm>
        </p:spPr>
        <p:txBody>
          <a:bodyPr>
            <a:normAutofit/>
          </a:bodyPr>
          <a:lstStyle/>
          <a:p>
            <a:pPr>
              <a:buNone/>
            </a:pPr>
            <a:r>
              <a:rPr lang="ja-JP" altLang="en-US" sz="3600" dirty="0">
                <a:latin typeface="UD デジタル 教科書体 N-B" panose="02020700000000000000" pitchFamily="17" charset="-128"/>
                <a:ea typeface="UD デジタル 教科書体 N-B" panose="02020700000000000000" pitchFamily="17" charset="-128"/>
              </a:rPr>
              <a:t>◆</a:t>
            </a:r>
            <a:r>
              <a:rPr kumimoji="1" lang="ja-JP" altLang="en-US" sz="3600" dirty="0">
                <a:latin typeface="UD デジタル 教科書体 N-B" panose="02020700000000000000" pitchFamily="17" charset="-128"/>
                <a:ea typeface="UD デジタル 教科書体 N-B" panose="02020700000000000000" pitchFamily="17" charset="-128"/>
              </a:rPr>
              <a:t>在比・在日</a:t>
            </a:r>
            <a:r>
              <a:rPr kumimoji="1" lang="en-US" altLang="ja-JP" sz="3600" dirty="0">
                <a:latin typeface="UD デジタル 教科書体 N-B" panose="02020700000000000000" pitchFamily="17" charset="-128"/>
                <a:ea typeface="UD デジタル 教科書体 N-B" panose="02020700000000000000" pitchFamily="17" charset="-128"/>
              </a:rPr>
              <a:t>JFC</a:t>
            </a:r>
            <a:r>
              <a:rPr kumimoji="1" lang="ja-JP" altLang="en-US" sz="3600" dirty="0">
                <a:latin typeface="UD デジタル 教科書体 N-B" panose="02020700000000000000" pitchFamily="17" charset="-128"/>
                <a:ea typeface="UD デジタル 教科書体 N-B" panose="02020700000000000000" pitchFamily="17" charset="-128"/>
              </a:rPr>
              <a:t>母子共通点◆</a:t>
            </a:r>
            <a:endParaRPr kumimoji="1" lang="en-US" altLang="ja-JP" sz="3600" dirty="0">
              <a:latin typeface="UD デジタル 教科書体 N-B" panose="02020700000000000000" pitchFamily="17" charset="-128"/>
              <a:ea typeface="UD デジタル 教科書体 N-B" panose="02020700000000000000" pitchFamily="17" charset="-128"/>
            </a:endParaRPr>
          </a:p>
          <a:p>
            <a:pPr>
              <a:buNone/>
            </a:pPr>
            <a:r>
              <a:rPr kumimoji="1" lang="en-US" altLang="ja-JP" sz="3600" dirty="0">
                <a:latin typeface="UD デジタル 教科書体 N-B" panose="02020700000000000000" pitchFamily="17" charset="-128"/>
                <a:ea typeface="UD デジタル 教科書体 N-B" panose="02020700000000000000" pitchFamily="17" charset="-128"/>
              </a:rPr>
              <a:t>※</a:t>
            </a:r>
            <a:r>
              <a:rPr kumimoji="1" lang="ja-JP" altLang="en-US" sz="3600" dirty="0">
                <a:latin typeface="UD デジタル 教科書体 N-B" panose="02020700000000000000" pitchFamily="17" charset="-128"/>
                <a:ea typeface="UD デジタル 教科書体 N-B" panose="02020700000000000000" pitchFamily="17" charset="-128"/>
              </a:rPr>
              <a:t>母子家庭が多い。</a:t>
            </a:r>
            <a:endParaRPr kumimoji="1" lang="en-US" altLang="ja-JP" sz="3600" dirty="0">
              <a:latin typeface="UD デジタル 教科書体 N-B" panose="02020700000000000000" pitchFamily="17" charset="-128"/>
              <a:ea typeface="UD デジタル 教科書体 N-B" panose="02020700000000000000" pitchFamily="17" charset="-128"/>
            </a:endParaRPr>
          </a:p>
          <a:p>
            <a:pPr>
              <a:buNone/>
            </a:pPr>
            <a:r>
              <a:rPr lang="ja-JP" altLang="en-US" sz="3600" dirty="0">
                <a:latin typeface="UD デジタル 教科書体 N-B" panose="02020700000000000000" pitchFamily="17" charset="-128"/>
                <a:ea typeface="UD デジタル 教科書体 N-B" panose="02020700000000000000" pitchFamily="17" charset="-128"/>
              </a:rPr>
              <a:t>母の無職・低所得、父の養育放棄、両親の養育放棄</a:t>
            </a:r>
            <a:endParaRPr lang="en-US" altLang="ja-JP" sz="3600" dirty="0">
              <a:latin typeface="UD デジタル 教科書体 N-B" panose="02020700000000000000" pitchFamily="17" charset="-128"/>
              <a:ea typeface="UD デジタル 教科書体 N-B" panose="02020700000000000000" pitchFamily="17" charset="-128"/>
            </a:endParaRPr>
          </a:p>
          <a:p>
            <a:pPr>
              <a:buNone/>
            </a:pPr>
            <a:endParaRPr kumimoji="1" lang="en-US" altLang="ja-JP" sz="3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UD デジタル 教科書体 NK-B" panose="02020700000000000000" pitchFamily="18" charset="-128"/>
                <a:ea typeface="UD デジタル 教科書体 NK-B" panose="02020700000000000000" pitchFamily="18" charset="-128"/>
              </a:rPr>
              <a:t>②</a:t>
            </a:r>
            <a:r>
              <a:rPr kumimoji="1" lang="ja-JP" altLang="en-US" dirty="0">
                <a:latin typeface="UD デジタル 教科書体 NK-B" panose="02020700000000000000" pitchFamily="18" charset="-128"/>
                <a:ea typeface="UD デジタル 教科書体 NK-B" panose="02020700000000000000" pitchFamily="18" charset="-128"/>
              </a:rPr>
              <a:t>精神的問題</a:t>
            </a:r>
          </a:p>
        </p:txBody>
      </p:sp>
      <p:sp>
        <p:nvSpPr>
          <p:cNvPr id="3" name="コンテンツ プレースホルダ 2"/>
          <p:cNvSpPr>
            <a:spLocks noGrp="1"/>
          </p:cNvSpPr>
          <p:nvPr>
            <p:ph idx="1"/>
          </p:nvPr>
        </p:nvSpPr>
        <p:spPr>
          <a:xfrm>
            <a:off x="1435608" y="2420888"/>
            <a:ext cx="6448760" cy="3816424"/>
          </a:xfrm>
        </p:spPr>
        <p:txBody>
          <a:bodyPr>
            <a:normAutofit lnSpcReduction="10000"/>
          </a:bodyPr>
          <a:lstStyle/>
          <a:p>
            <a:r>
              <a:rPr kumimoji="1" lang="ja-JP" altLang="en-US" dirty="0">
                <a:latin typeface="UD デジタル 教科書体 NK-B" panose="02020700000000000000" pitchFamily="18" charset="-128"/>
                <a:ea typeface="UD デジタル 教科書体 NK-B" panose="02020700000000000000" pitchFamily="18" charset="-128"/>
              </a:rPr>
              <a:t>アイデンティティ危機</a:t>
            </a:r>
          </a:p>
          <a:p>
            <a:pPr marL="82550" indent="0">
              <a:buNone/>
            </a:pPr>
            <a:r>
              <a:rPr kumimoji="1" lang="ja-JP" altLang="en-US" dirty="0">
                <a:solidFill>
                  <a:srgbClr val="FF3399"/>
                </a:solidFill>
                <a:latin typeface="UD デジタル 教科書体 NK-B" panose="02020700000000000000" pitchFamily="18" charset="-128"/>
                <a:ea typeface="UD デジタル 教科書体 NK-B" panose="02020700000000000000" pitchFamily="18" charset="-128"/>
              </a:rPr>
              <a:t>★出自を知る権利</a:t>
            </a:r>
          </a:p>
          <a:p>
            <a:pPr marL="82550" indent="0">
              <a:buNone/>
            </a:pPr>
            <a:r>
              <a:rPr kumimoji="1" lang="ja-JP" altLang="en-US" dirty="0">
                <a:solidFill>
                  <a:srgbClr val="FF3399"/>
                </a:solidFill>
                <a:latin typeface="UD デジタル 教科書体 NK-B" panose="02020700000000000000" pitchFamily="18" charset="-128"/>
                <a:ea typeface="UD デジタル 教科書体 NK-B" panose="02020700000000000000" pitchFamily="18" charset="-128"/>
              </a:rPr>
              <a:t>　私は誰？　私はなにじん？</a:t>
            </a:r>
            <a:endParaRPr kumimoji="1" lang="en-US" altLang="ja-JP" dirty="0">
              <a:latin typeface="UD デジタル 教科書体 NK-B" panose="02020700000000000000" pitchFamily="18" charset="-128"/>
              <a:ea typeface="UD デジタル 教科書体 NK-B" panose="02020700000000000000" pitchFamily="18" charset="-128"/>
            </a:endParaRPr>
          </a:p>
          <a:p>
            <a:r>
              <a:rPr kumimoji="1" lang="ja-JP" altLang="en-US" dirty="0">
                <a:latin typeface="UD デジタル 教科書体 NK-B" panose="02020700000000000000" pitchFamily="18" charset="-128"/>
                <a:ea typeface="UD デジタル 教科書体 NK-B" panose="02020700000000000000" pitchFamily="18" charset="-128"/>
              </a:rPr>
              <a:t>自己肯定感・自尊心の欠如</a:t>
            </a:r>
            <a:endParaRPr kumimoji="1" lang="en-US" altLang="ja-JP" dirty="0">
              <a:latin typeface="UD デジタル 教科書体 NK-B" panose="02020700000000000000" pitchFamily="18" charset="-128"/>
              <a:ea typeface="UD デジタル 教科書体 NK-B" panose="02020700000000000000" pitchFamily="18" charset="-128"/>
            </a:endParaRPr>
          </a:p>
          <a:p>
            <a:pPr marL="82550" indent="0">
              <a:buNone/>
            </a:pPr>
            <a:r>
              <a:rPr kumimoji="1" lang="ja-JP" altLang="en-US" dirty="0">
                <a:solidFill>
                  <a:srgbClr val="FF3399"/>
                </a:solidFill>
                <a:latin typeface="UD デジタル 教科書体 NK-B" panose="02020700000000000000" pitchFamily="18" charset="-128"/>
                <a:ea typeface="UD デジタル 教科書体 NK-B" panose="02020700000000000000" pitchFamily="18" charset="-128"/>
              </a:rPr>
              <a:t>★私は生まれてくるべきではなかった</a:t>
            </a:r>
            <a:endParaRPr kumimoji="1" lang="en-US" altLang="ja-JP" dirty="0">
              <a:solidFill>
                <a:srgbClr val="FF3399"/>
              </a:solidFill>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居場所がない</a:t>
            </a:r>
          </a:p>
          <a:p>
            <a:pPr marL="82550" indent="0">
              <a:buNone/>
            </a:pPr>
            <a:r>
              <a:rPr lang="ja-JP" altLang="en-US" dirty="0">
                <a:solidFill>
                  <a:srgbClr val="FF3399"/>
                </a:solidFill>
                <a:latin typeface="UD デジタル 教科書体 NK-B" panose="02020700000000000000" pitchFamily="18" charset="-128"/>
                <a:ea typeface="UD デジタル 教科書体 NK-B" panose="02020700000000000000" pitchFamily="18" charset="-128"/>
              </a:rPr>
              <a:t>★フィリピンでは「ハポン（日本人）」</a:t>
            </a:r>
          </a:p>
          <a:p>
            <a:pPr marL="82550" indent="0">
              <a:buNone/>
            </a:pPr>
            <a:r>
              <a:rPr lang="ja-JP" altLang="en-US" dirty="0">
                <a:solidFill>
                  <a:srgbClr val="FF3399"/>
                </a:solidFill>
                <a:latin typeface="UD デジタル 教科書体 NK-B" panose="02020700000000000000" pitchFamily="18" charset="-128"/>
                <a:ea typeface="UD デジタル 教科書体 NK-B" panose="02020700000000000000" pitchFamily="18" charset="-128"/>
              </a:rPr>
              <a:t>★日本では「ガイジン」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プレースホルダ 2"/>
          <p:cNvSpPr>
            <a:spLocks noGrp="1"/>
          </p:cNvSpPr>
          <p:nvPr>
            <p:ph idx="1"/>
          </p:nvPr>
        </p:nvSpPr>
        <p:spPr>
          <a:xfrm>
            <a:off x="683568" y="692696"/>
            <a:ext cx="7920880" cy="5760640"/>
          </a:xfrm>
        </p:spPr>
        <p:txBody>
          <a:bodyPr>
            <a:noAutofit/>
          </a:bodyPr>
          <a:lstStyle/>
          <a:p>
            <a:pPr algn="l">
              <a:buNone/>
            </a:pPr>
            <a:r>
              <a:rPr lang="ja-JP" altLang="en-US" sz="4000" dirty="0">
                <a:solidFill>
                  <a:schemeClr val="accent3">
                    <a:lumMod val="75000"/>
                  </a:schemeClr>
                </a:solidFill>
                <a:latin typeface="UD デジタル 教科書体 NP-B" panose="02020700000000000000" pitchFamily="18" charset="-128"/>
                <a:ea typeface="UD デジタル 教科書体 NP-B" panose="02020700000000000000" pitchFamily="18" charset="-128"/>
                <a:sym typeface="+mn-ea"/>
              </a:rPr>
              <a:t>私は父と母がいたからこそ</a:t>
            </a:r>
          </a:p>
          <a:p>
            <a:pPr algn="l">
              <a:buNone/>
            </a:pPr>
            <a:r>
              <a:rPr lang="ja-JP" altLang="en-US" sz="4000" dirty="0">
                <a:solidFill>
                  <a:schemeClr val="accent3">
                    <a:lumMod val="75000"/>
                  </a:schemeClr>
                </a:solidFill>
                <a:latin typeface="UD デジタル 教科書体 NP-B" panose="02020700000000000000" pitchFamily="18" charset="-128"/>
                <a:ea typeface="UD デジタル 教科書体 NP-B" panose="02020700000000000000" pitchFamily="18" charset="-128"/>
                <a:sym typeface="+mn-ea"/>
              </a:rPr>
              <a:t>この世に生を受けた。</a:t>
            </a:r>
          </a:p>
          <a:p>
            <a:pPr algn="l">
              <a:buNone/>
            </a:pPr>
            <a:r>
              <a:rPr lang="ja-JP" altLang="en-US" sz="4000" dirty="0">
                <a:solidFill>
                  <a:schemeClr val="accent3">
                    <a:lumMod val="75000"/>
                  </a:schemeClr>
                </a:solidFill>
                <a:latin typeface="UD デジタル 教科書体 NP-B" panose="02020700000000000000" pitchFamily="18" charset="-128"/>
                <a:ea typeface="UD デジタル 教科書体 NP-B" panose="02020700000000000000" pitchFamily="18" charset="-128"/>
                <a:sym typeface="+mn-ea"/>
              </a:rPr>
              <a:t>なのに、私は父を知らない。</a:t>
            </a:r>
          </a:p>
          <a:p>
            <a:pPr algn="l">
              <a:buNone/>
            </a:pPr>
            <a:r>
              <a:rPr lang="ja-JP" altLang="en-US" sz="4000" dirty="0">
                <a:solidFill>
                  <a:schemeClr val="accent3">
                    <a:lumMod val="75000"/>
                  </a:schemeClr>
                </a:solidFill>
                <a:latin typeface="UD デジタル 教科書体 NP-B" panose="02020700000000000000" pitchFamily="18" charset="-128"/>
                <a:ea typeface="UD デジタル 教科書体 NP-B" panose="02020700000000000000" pitchFamily="18" charset="-128"/>
                <a:sym typeface="+mn-ea"/>
              </a:rPr>
              <a:t>私は父を知らない限り、</a:t>
            </a:r>
          </a:p>
          <a:p>
            <a:pPr>
              <a:buNone/>
            </a:pPr>
            <a:r>
              <a:rPr lang="ja-JP" altLang="en-US" sz="4000" dirty="0">
                <a:solidFill>
                  <a:schemeClr val="accent3">
                    <a:lumMod val="75000"/>
                  </a:schemeClr>
                </a:solidFill>
                <a:latin typeface="UD デジタル 教科書体 NP-B" panose="02020700000000000000" pitchFamily="18" charset="-128"/>
                <a:ea typeface="UD デジタル 教科書体 NP-B" panose="02020700000000000000" pitchFamily="18" charset="-128"/>
                <a:sym typeface="+mn-ea"/>
              </a:rPr>
              <a:t>私の心と身体の半分は満たされず、</a:t>
            </a:r>
            <a:endParaRPr lang="en-US" altLang="ja-JP" sz="4000" dirty="0">
              <a:solidFill>
                <a:schemeClr val="accent3">
                  <a:lumMod val="75000"/>
                </a:schemeClr>
              </a:solidFill>
              <a:latin typeface="UD デジタル 教科書体 NP-B" panose="02020700000000000000" pitchFamily="18" charset="-128"/>
              <a:ea typeface="UD デジタル 教科書体 NP-B" panose="02020700000000000000" pitchFamily="18" charset="-128"/>
              <a:sym typeface="+mn-ea"/>
            </a:endParaRPr>
          </a:p>
          <a:p>
            <a:pPr>
              <a:buNone/>
            </a:pPr>
            <a:r>
              <a:rPr lang="ja-JP" altLang="en-US" sz="4000" dirty="0">
                <a:solidFill>
                  <a:schemeClr val="accent3">
                    <a:lumMod val="75000"/>
                  </a:schemeClr>
                </a:solidFill>
                <a:latin typeface="UD デジタル 教科書体 NP-B" panose="02020700000000000000" pitchFamily="18" charset="-128"/>
                <a:ea typeface="UD デジタル 教科書体 NP-B" panose="02020700000000000000" pitchFamily="18" charset="-128"/>
                <a:sym typeface="+mn-ea"/>
              </a:rPr>
              <a:t>ひとりの人間として完成されない。</a:t>
            </a:r>
            <a:endParaRPr lang="en-US" altLang="ja-JP" sz="4000" dirty="0">
              <a:solidFill>
                <a:schemeClr val="accent3">
                  <a:lumMod val="75000"/>
                </a:schemeClr>
              </a:solidFill>
              <a:latin typeface="UD デジタル 教科書体 NP-B" panose="02020700000000000000" pitchFamily="18" charset="-128"/>
              <a:ea typeface="UD デジタル 教科書体 NP-B" panose="02020700000000000000" pitchFamily="18" charset="-128"/>
              <a:sym typeface="+mn-ea"/>
            </a:endParaRPr>
          </a:p>
          <a:p>
            <a:pPr>
              <a:buNone/>
            </a:pPr>
            <a:r>
              <a:rPr lang="ja-JP" altLang="en-US" sz="4000" dirty="0">
                <a:solidFill>
                  <a:schemeClr val="accent3">
                    <a:lumMod val="75000"/>
                  </a:schemeClr>
                </a:solidFill>
                <a:latin typeface="UD デジタル 教科書体 NP-B" panose="02020700000000000000" pitchFamily="18" charset="-128"/>
                <a:ea typeface="UD デジタル 教科書体 NP-B" panose="02020700000000000000" pitchFamily="18" charset="-128"/>
                <a:sym typeface="+mn-ea"/>
              </a:rPr>
              <a:t>だから私は父を知りたい。</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UD デジタル 教科書体 NK-B" panose="02020700000000000000" pitchFamily="18" charset="-128"/>
                <a:ea typeface="UD デジタル 教科書体 NK-B" panose="02020700000000000000" pitchFamily="18" charset="-128"/>
              </a:rPr>
              <a:t>③ </a:t>
            </a:r>
            <a:r>
              <a:rPr kumimoji="1" lang="ja-JP" altLang="en-US" dirty="0">
                <a:latin typeface="UD デジタル 教科書体 NK-B" panose="02020700000000000000" pitchFamily="18" charset="-128"/>
                <a:ea typeface="UD デジタル 教科書体 NK-B" panose="02020700000000000000" pitchFamily="18" charset="-128"/>
              </a:rPr>
              <a:t>法的問題</a:t>
            </a:r>
          </a:p>
        </p:txBody>
      </p:sp>
      <p:sp>
        <p:nvSpPr>
          <p:cNvPr id="3" name="コンテンツ プレースホルダ 2"/>
          <p:cNvSpPr>
            <a:spLocks noGrp="1"/>
          </p:cNvSpPr>
          <p:nvPr>
            <p:ph idx="1"/>
          </p:nvPr>
        </p:nvSpPr>
        <p:spPr>
          <a:xfrm>
            <a:off x="755576" y="2420888"/>
            <a:ext cx="7704856" cy="3827512"/>
          </a:xfrm>
        </p:spPr>
        <p:txBody>
          <a:bodyPr>
            <a:normAutofit lnSpcReduction="10000"/>
          </a:bodyPr>
          <a:lstStyle/>
          <a:p>
            <a:pPr>
              <a:buNone/>
            </a:pPr>
            <a:r>
              <a:rPr lang="en-US" altLang="ja-JP" sz="3600" dirty="0">
                <a:latin typeface="UD デジタル 教科書体 NK-B" panose="02020700000000000000" pitchFamily="18" charset="-128"/>
                <a:ea typeface="UD デジタル 教科書体 NK-B" panose="02020700000000000000" pitchFamily="18" charset="-128"/>
              </a:rPr>
              <a:t>a. </a:t>
            </a:r>
            <a:r>
              <a:rPr lang="ja-JP" altLang="en-US" sz="3600" dirty="0">
                <a:latin typeface="UD デジタル 教科書体 NK-B" panose="02020700000000000000" pitchFamily="18" charset="-128"/>
                <a:ea typeface="UD デジタル 教科書体 NK-B" panose="02020700000000000000" pitchFamily="18" charset="-128"/>
              </a:rPr>
              <a:t>国籍確認訴訟（国籍法第３条）</a:t>
            </a:r>
            <a:endParaRPr lang="en-US" altLang="ja-JP" sz="3600" dirty="0">
              <a:latin typeface="UD デジタル 教科書体 NK-B" panose="02020700000000000000" pitchFamily="18" charset="-128"/>
              <a:ea typeface="UD デジタル 教科書体 NK-B" panose="02020700000000000000" pitchFamily="18" charset="-128"/>
            </a:endParaRPr>
          </a:p>
          <a:p>
            <a:pPr>
              <a:buNone/>
            </a:pPr>
            <a:r>
              <a:rPr kumimoji="1" lang="en-US" altLang="ja-JP" dirty="0">
                <a:latin typeface="UD デジタル 教科書体 NK-B" panose="02020700000000000000" pitchFamily="18" charset="-128"/>
                <a:ea typeface="UD デジタル 教科書体 NK-B" panose="02020700000000000000" pitchFamily="18" charset="-128"/>
              </a:rPr>
              <a:t>&lt;</a:t>
            </a:r>
            <a:r>
              <a:rPr kumimoji="1" lang="ja-JP" altLang="en-US" dirty="0">
                <a:latin typeface="UD デジタル 教科書体 NK-B" panose="02020700000000000000" pitchFamily="18" charset="-128"/>
                <a:ea typeface="UD デジタル 教科書体 NK-B" panose="02020700000000000000" pitchFamily="18" charset="-128"/>
              </a:rPr>
              <a:t>問題点</a:t>
            </a:r>
            <a:r>
              <a:rPr kumimoji="1" lang="en-US" altLang="ja-JP" dirty="0">
                <a:latin typeface="UD デジタル 教科書体 NK-B" panose="02020700000000000000" pitchFamily="18" charset="-128"/>
                <a:ea typeface="UD デジタル 教科書体 NK-B" panose="02020700000000000000" pitchFamily="18" charset="-128"/>
              </a:rPr>
              <a:t>&gt;</a:t>
            </a:r>
          </a:p>
          <a:p>
            <a:pPr>
              <a:buNone/>
            </a:pPr>
            <a:r>
              <a:rPr lang="ja-JP" altLang="en-US" dirty="0">
                <a:latin typeface="UD デジタル 教科書体 NK-B" panose="02020700000000000000" pitchFamily="18" charset="-128"/>
                <a:ea typeface="UD デジタル 教科書体 NK-B" panose="02020700000000000000" pitchFamily="18" charset="-128"/>
              </a:rPr>
              <a:t>　</a:t>
            </a:r>
            <a:r>
              <a:rPr lang="ja-JP" altLang="ja-JP" dirty="0">
                <a:latin typeface="UD デジタル 教科書体 NK-B" panose="02020700000000000000" pitchFamily="18" charset="-128"/>
                <a:ea typeface="UD デジタル 教科書体 NK-B" panose="02020700000000000000" pitchFamily="18" charset="-128"/>
              </a:rPr>
              <a:t>結婚をしていない日本人の父と外国人の母を持つ子どもは、日本人の父から生まれた後に認知をされても日本国籍を取得することができなかった。一方、産まれる前に認知をされた子どもや、認知されて両親が結婚した場合には子どもは日本国籍を取得できた。</a:t>
            </a:r>
          </a:p>
          <a:p>
            <a:pPr>
              <a:buNone/>
            </a:pPr>
            <a:r>
              <a:rPr lang="ja-JP" altLang="ja-JP" dirty="0">
                <a:solidFill>
                  <a:srgbClr val="FF3399"/>
                </a:solidFill>
                <a:latin typeface="UD デジタル 教科書体 NK-B" panose="02020700000000000000" pitchFamily="18" charset="-128"/>
                <a:ea typeface="UD デジタル 教科書体 NK-B" panose="02020700000000000000" pitchFamily="18" charset="-128"/>
              </a:rPr>
              <a:t>　●子どもが認知される時期や両親が結婚したか否かで日本国籍の取得に差別をもうけることはおかしい。</a:t>
            </a:r>
            <a:endParaRPr lang="ja-JP" altLang="ja-JP" dirty="0">
              <a:latin typeface="UD デジタル 教科書体 NK-B" panose="02020700000000000000" pitchFamily="18" charset="-128"/>
              <a:ea typeface="UD デジタル 教科書体 NK-B" panose="02020700000000000000" pitchFamily="18" charset="-128"/>
            </a:endParaRPr>
          </a:p>
          <a:p>
            <a:pPr>
              <a:buNone/>
            </a:pPr>
            <a:endParaRPr kumimoji="1" lang="ja-JP" altLang="en-US" dirty="0">
              <a:latin typeface="UD デジタル 教科書体 NK-B" panose="02020700000000000000" charset="-128"/>
              <a:ea typeface="UD デジタル 教科書体 NK-B" panose="0202070000000000000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683568" y="1052736"/>
            <a:ext cx="7704856" cy="5195664"/>
          </a:xfrm>
        </p:spPr>
        <p:txBody>
          <a:bodyPr>
            <a:normAutofit fontScale="70000" lnSpcReduction="20000"/>
          </a:bodyPr>
          <a:lstStyle/>
          <a:p>
            <a:r>
              <a:rPr kumimoji="1" lang="en-US" altLang="ja-JP"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2005</a:t>
            </a:r>
            <a:r>
              <a:rPr kumimoji="1" lang="ja-JP" altLang="en-US"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年</a:t>
            </a:r>
            <a:r>
              <a:rPr kumimoji="1" lang="en-US" altLang="ja-JP"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4</a:t>
            </a:r>
            <a:r>
              <a:rPr kumimoji="1" lang="ja-JP" altLang="en-US"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月</a:t>
            </a:r>
            <a:r>
              <a:rPr kumimoji="1" lang="en-US" altLang="ja-JP"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12</a:t>
            </a:r>
            <a:r>
              <a:rPr kumimoji="1" lang="ja-JP" altLang="en-US"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日、</a:t>
            </a:r>
            <a:r>
              <a:rPr kumimoji="1" lang="en-US" altLang="ja-JP"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9</a:t>
            </a:r>
            <a:r>
              <a:rPr kumimoji="1" lang="ja-JP" altLang="en-US"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名のＪＦＣの子どもたちは、</a:t>
            </a:r>
            <a:endParaRPr kumimoji="1" lang="en-US" altLang="ja-JP" dirty="0">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a:p>
            <a:pPr marL="0" indent="0">
              <a:buNone/>
            </a:pPr>
            <a:r>
              <a:rPr lang="ja-JP" altLang="en-US" dirty="0">
                <a:solidFill>
                  <a:schemeClr val="accent3"/>
                </a:solidFill>
                <a:latin typeface="UD デジタル 教科書体 NK-B" panose="02020700000000000000" pitchFamily="18" charset="-128"/>
                <a:ea typeface="UD デジタル 教科書体 NK-B" panose="02020700000000000000" pitchFamily="18" charset="-128"/>
              </a:rPr>
              <a:t>両親が結婚したかどうかによって子どもの国籍の取得に差別をもうける国</a:t>
            </a:r>
            <a:r>
              <a:rPr lang="ja-JP" altLang="en-US" dirty="0">
                <a:solidFill>
                  <a:schemeClr val="accent3"/>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籍法</a:t>
            </a:r>
            <a:r>
              <a:rPr lang="en-US" altLang="ja-JP" dirty="0">
                <a:solidFill>
                  <a:schemeClr val="accent3"/>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3</a:t>
            </a:r>
            <a:r>
              <a:rPr lang="ja-JP" altLang="en-US" dirty="0">
                <a:solidFill>
                  <a:schemeClr val="accent3"/>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条が憲法</a:t>
            </a:r>
            <a:r>
              <a:rPr lang="en-US" altLang="ja-JP" dirty="0">
                <a:solidFill>
                  <a:schemeClr val="accent3"/>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14</a:t>
            </a:r>
            <a:r>
              <a:rPr lang="ja-JP" altLang="en-US" dirty="0">
                <a:solidFill>
                  <a:schemeClr val="accent3"/>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条（平等原則）に反する</a:t>
            </a:r>
            <a:endParaRPr lang="en-US" altLang="ja-JP" dirty="0">
              <a:solidFill>
                <a:schemeClr val="accent3"/>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a:p>
            <a:pPr>
              <a:buNone/>
            </a:pPr>
            <a:r>
              <a:rPr lang="ja-JP" altLang="en-US" dirty="0">
                <a:latin typeface="UD デジタル 教科書体 NK-B" panose="02020700000000000000" pitchFamily="18" charset="-128"/>
                <a:ea typeface="UD デジタル 教科書体 NK-B" panose="02020700000000000000" pitchFamily="18" charset="-128"/>
              </a:rPr>
              <a:t>として、日本国籍の確認を求める訴えを東京地方裁判所に提訴しました。</a:t>
            </a:r>
            <a:endParaRPr lang="en-US" altLang="ja-JP" dirty="0">
              <a:latin typeface="UD デジタル 教科書体 NK-B" panose="02020700000000000000" pitchFamily="18" charset="-128"/>
              <a:ea typeface="UD デジタル 教科書体 NK-B" panose="02020700000000000000" pitchFamily="18" charset="-128"/>
            </a:endParaRPr>
          </a:p>
          <a:p>
            <a:pPr>
              <a:buNone/>
            </a:pPr>
            <a:endParaRPr kumimoji="1"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一審は勝訴、</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控訴審は請求棄却</a:t>
            </a:r>
            <a:endParaRPr lang="en-US" altLang="ja-JP" dirty="0">
              <a:latin typeface="UD デジタル 教科書体 NK-B" panose="02020700000000000000" pitchFamily="18" charset="-128"/>
              <a:ea typeface="UD デジタル 教科書体 NK-B" panose="02020700000000000000" pitchFamily="18" charset="-128"/>
            </a:endParaRPr>
          </a:p>
          <a:p>
            <a:pPr>
              <a:buNone/>
            </a:pPr>
            <a:endParaRPr lang="en-US" altLang="ja-JP" dirty="0">
              <a:latin typeface="UD デジタル 教科書体 NK-B" panose="02020700000000000000" pitchFamily="18" charset="-128"/>
              <a:ea typeface="UD デジタル 教科書体 NK-B" panose="02020700000000000000" pitchFamily="18" charset="-128"/>
            </a:endParaRPr>
          </a:p>
          <a:p>
            <a:pPr>
              <a:buNone/>
            </a:pPr>
            <a:r>
              <a:rPr lang="en-US" altLang="ja-JP"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2008</a:t>
            </a:r>
            <a:r>
              <a:rPr lang="ja-JP" altLang="en-US"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年</a:t>
            </a:r>
            <a:r>
              <a:rPr lang="en-US" altLang="ja-JP"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6</a:t>
            </a:r>
            <a:r>
              <a:rPr lang="ja-JP" altLang="en-US"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月</a:t>
            </a:r>
            <a:r>
              <a:rPr lang="en-US" altLang="ja-JP"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4</a:t>
            </a:r>
            <a:r>
              <a:rPr lang="ja-JP" altLang="en-US"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日、最高裁判所は、</a:t>
            </a:r>
            <a:endParaRPr lang="en-US" altLang="ja-JP" dirty="0">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a:p>
            <a:pPr>
              <a:buNone/>
            </a:pPr>
            <a:r>
              <a:rPr lang="ja-JP" altLang="en-US" sz="3600" dirty="0">
                <a:solidFill>
                  <a:schemeClr val="accent3">
                    <a:lumMod val="75000"/>
                  </a:schemeClr>
                </a:solidFill>
                <a:latin typeface="UD デジタル 教科書体 NK-B" panose="02020700000000000000" pitchFamily="18" charset="-128"/>
                <a:ea typeface="UD デジタル 教科書体 NK-B" panose="02020700000000000000" pitchFamily="18" charset="-128"/>
              </a:rPr>
              <a:t>・</a:t>
            </a:r>
            <a:r>
              <a:rPr lang="ja-JP" altLang="en-US" sz="3600" dirty="0">
                <a:solidFill>
                  <a:schemeClr val="accent3">
                    <a:lumMod val="75000"/>
                  </a:schemeClr>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国籍法</a:t>
            </a:r>
            <a:r>
              <a:rPr lang="en-US" altLang="ja-JP" sz="3600" dirty="0">
                <a:solidFill>
                  <a:schemeClr val="accent3">
                    <a:lumMod val="75000"/>
                  </a:schemeClr>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3</a:t>
            </a:r>
            <a:r>
              <a:rPr lang="ja-JP" altLang="en-US" sz="3600" dirty="0">
                <a:solidFill>
                  <a:schemeClr val="accent3">
                    <a:lumMod val="75000"/>
                  </a:schemeClr>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条</a:t>
            </a:r>
            <a:r>
              <a:rPr lang="en-US" altLang="ja-JP" sz="3600" dirty="0">
                <a:solidFill>
                  <a:schemeClr val="accent3">
                    <a:lumMod val="75000"/>
                  </a:schemeClr>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1</a:t>
            </a:r>
            <a:r>
              <a:rPr lang="ja-JP" altLang="en-US" sz="3600" dirty="0">
                <a:solidFill>
                  <a:schemeClr val="accent3">
                    <a:lumMod val="75000"/>
                  </a:schemeClr>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項が子どもの国籍取得において両親の婚姻を要件とするのは憲法</a:t>
            </a:r>
            <a:r>
              <a:rPr lang="en-US" altLang="ja-JP" sz="3600" dirty="0">
                <a:solidFill>
                  <a:schemeClr val="accent3">
                    <a:lumMod val="75000"/>
                  </a:schemeClr>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14</a:t>
            </a:r>
            <a:r>
              <a:rPr lang="ja-JP" altLang="en-US" sz="3600" dirty="0">
                <a:solidFill>
                  <a:schemeClr val="accent3">
                    <a:lumMod val="75000"/>
                  </a:schemeClr>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条違反である</a:t>
            </a:r>
            <a:endParaRPr lang="en-US" altLang="ja-JP" sz="3600" dirty="0">
              <a:solidFill>
                <a:schemeClr val="accent3">
                  <a:lumMod val="75000"/>
                </a:schemeClr>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a:p>
            <a:pPr>
              <a:buNone/>
            </a:pPr>
            <a:r>
              <a:rPr lang="ja-JP" altLang="en-US"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と違憲判決を下しました。</a:t>
            </a:r>
            <a:r>
              <a:rPr lang="ja-JP" altLang="en-US" dirty="0">
                <a:latin typeface="UD デジタル 教科書体 NK-B" panose="02020700000000000000" pitchFamily="18" charset="-128"/>
                <a:ea typeface="UD デジタル 教科書体 NK-B" panose="02020700000000000000" pitchFamily="18" charset="-128"/>
              </a:rPr>
              <a:t>戦後、現憲法が制定されて以来、</a:t>
            </a:r>
            <a:endParaRPr lang="en-US" altLang="ja-JP" dirty="0">
              <a:latin typeface="UD デジタル 教科書体 NK-B" panose="02020700000000000000" pitchFamily="18" charset="-128"/>
              <a:ea typeface="UD デジタル 教科書体 NK-B" panose="02020700000000000000" pitchFamily="18" charset="-128"/>
            </a:endParaRPr>
          </a:p>
          <a:p>
            <a:pPr>
              <a:buNone/>
            </a:pPr>
            <a:endParaRPr lang="en-US" altLang="ja-JP" dirty="0">
              <a:latin typeface="UD デジタル 教科書体 NK-B" panose="02020700000000000000" pitchFamily="18" charset="-128"/>
              <a:ea typeface="UD デジタル 教科書体 NK-B" panose="02020700000000000000" pitchFamily="18" charset="-128"/>
            </a:endParaRPr>
          </a:p>
          <a:p>
            <a:pPr>
              <a:buNone/>
            </a:pPr>
            <a:r>
              <a:rPr lang="ja-JP" altLang="en-US" dirty="0">
                <a:solidFill>
                  <a:schemeClr val="accent3">
                    <a:lumMod val="75000"/>
                  </a:schemeClr>
                </a:solidFill>
                <a:latin typeface="UD デジタル 教科書体 NK-B" panose="02020700000000000000" pitchFamily="18" charset="-128"/>
                <a:ea typeface="UD デジタル 教科書体 NK-B" panose="02020700000000000000" pitchFamily="18" charset="-128"/>
              </a:rPr>
              <a:t>・</a:t>
            </a:r>
            <a:r>
              <a:rPr lang="en-US" altLang="ja-JP" dirty="0">
                <a:solidFill>
                  <a:schemeClr val="accent4">
                    <a:lumMod val="75000"/>
                  </a:schemeClr>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8</a:t>
            </a:r>
            <a:r>
              <a:rPr lang="ja-JP" altLang="en-US" dirty="0">
                <a:solidFill>
                  <a:schemeClr val="accent4">
                    <a:lumMod val="75000"/>
                  </a:schemeClr>
                </a:solidFill>
                <a:latin typeface="UD デジタル 教科書体 NK-B" panose="02020700000000000000" pitchFamily="18" charset="-128"/>
                <a:ea typeface="UD デジタル 教科書体 NK-B" panose="02020700000000000000" pitchFamily="18" charset="-128"/>
              </a:rPr>
              <a:t>件目</a:t>
            </a:r>
            <a:r>
              <a:rPr lang="ja-JP" altLang="en-US" dirty="0">
                <a:solidFill>
                  <a:schemeClr val="accent3">
                    <a:lumMod val="75000"/>
                  </a:schemeClr>
                </a:solidFill>
                <a:latin typeface="UD デジタル 教科書体 NK-B" panose="02020700000000000000" pitchFamily="18" charset="-128"/>
                <a:ea typeface="UD デジタル 教科書体 NK-B" panose="02020700000000000000" pitchFamily="18" charset="-128"/>
              </a:rPr>
              <a:t>の違憲判決</a:t>
            </a:r>
            <a:endParaRPr lang="en-US" altLang="ja-JP" dirty="0">
              <a:solidFill>
                <a:schemeClr val="accent3">
                  <a:lumMod val="75000"/>
                </a:schemeClr>
              </a:solidFill>
              <a:latin typeface="UD デジタル 教科書体 NK-B" panose="02020700000000000000" pitchFamily="18" charset="-128"/>
              <a:ea typeface="UD デジタル 教科書体 NK-B" panose="02020700000000000000" pitchFamily="18" charset="-128"/>
            </a:endParaRPr>
          </a:p>
          <a:p>
            <a:pPr>
              <a:buNone/>
            </a:pPr>
            <a:r>
              <a:rPr lang="ja-JP" altLang="en-US" dirty="0">
                <a:solidFill>
                  <a:schemeClr val="accent3">
                    <a:lumMod val="75000"/>
                  </a:schemeClr>
                </a:solidFill>
                <a:latin typeface="UD デジタル 教科書体 NK-B" panose="02020700000000000000" pitchFamily="18" charset="-128"/>
                <a:ea typeface="UD デジタル 教科書体 NK-B" panose="02020700000000000000" pitchFamily="18" charset="-128"/>
              </a:rPr>
              <a:t>・</a:t>
            </a:r>
            <a:r>
              <a:rPr lang="ja-JP" altLang="en-US" dirty="0">
                <a:solidFill>
                  <a:schemeClr val="accent4">
                    <a:lumMod val="75000"/>
                  </a:schemeClr>
                </a:solidFill>
                <a:latin typeface="UD デジタル 教科書体 NK-B" panose="02020700000000000000" pitchFamily="18" charset="-128"/>
                <a:ea typeface="UD デジタル 教科書体 NK-B" panose="02020700000000000000" pitchFamily="18" charset="-128"/>
              </a:rPr>
              <a:t>外国籍の子どもたち</a:t>
            </a:r>
            <a:r>
              <a:rPr lang="ja-JP" altLang="en-US" dirty="0">
                <a:solidFill>
                  <a:schemeClr val="accent3">
                    <a:lumMod val="75000"/>
                  </a:schemeClr>
                </a:solidFill>
                <a:latin typeface="UD デジタル 教科書体 NK-B" panose="02020700000000000000" pitchFamily="18" charset="-128"/>
                <a:ea typeface="UD デジタル 教科書体 NK-B" panose="02020700000000000000" pitchFamily="18" charset="-128"/>
              </a:rPr>
              <a:t>が原告として違憲判決を得たのは、</a:t>
            </a:r>
            <a:r>
              <a:rPr lang="ja-JP" altLang="en-US" dirty="0">
                <a:solidFill>
                  <a:schemeClr val="accent4">
                    <a:lumMod val="75000"/>
                  </a:schemeClr>
                </a:solidFill>
                <a:latin typeface="UD デジタル 教科書体 NK-B" panose="02020700000000000000" pitchFamily="18" charset="-128"/>
                <a:ea typeface="UD デジタル 教科書体 NK-B" panose="02020700000000000000" pitchFamily="18" charset="-128"/>
              </a:rPr>
              <a:t>はじめて</a:t>
            </a:r>
          </a:p>
          <a:p>
            <a:pPr>
              <a:buNone/>
            </a:pPr>
            <a:endParaRPr lang="ja-JP" altLang="en-US" dirty="0">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a:p>
            <a:pPr>
              <a:buNone/>
            </a:pPr>
            <a:endParaRPr kumimoji="1" lang="ja-JP" altLang="en-US" dirty="0">
              <a:latin typeface="UD デジタル 教科書体 NK-B" panose="02020700000000000000" pitchFamily="18" charset="-128"/>
              <a:ea typeface="UD デジタル 教科書体 NK-B" panose="02020700000000000000"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20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20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20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611560" y="548680"/>
            <a:ext cx="7992888" cy="868640"/>
          </a:xfrm>
        </p:spPr>
        <p:txBody>
          <a:bodyPr>
            <a:noAutofit/>
          </a:bodyPr>
          <a:lstStyle/>
          <a:p>
            <a:r>
              <a:rPr lang="ja-JP" altLang="en-US" sz="3600" dirty="0">
                <a:latin typeface="UD デジタル 教科書体 NK-B" panose="02020700000000000000" pitchFamily="18" charset="-128"/>
                <a:ea typeface="UD デジタル 教科書体 NK-B" panose="02020700000000000000" pitchFamily="18" charset="-128"/>
              </a:rPr>
              <a:t>中学公民の教科書で紹介されました♪</a:t>
            </a:r>
          </a:p>
        </p:txBody>
      </p:sp>
      <p:pic>
        <p:nvPicPr>
          <p:cNvPr id="4" name="コンテンツプレースホルダ 3"/>
          <p:cNvPicPr>
            <a:picLocks noGrp="1" noChangeAspect="1"/>
          </p:cNvPicPr>
          <p:nvPr>
            <p:ph sz="half" idx="1"/>
          </p:nvPr>
        </p:nvPicPr>
        <p:blipFill>
          <a:blip r:embed="rId2"/>
          <a:srcRect t="13677"/>
          <a:stretch>
            <a:fillRect/>
          </a:stretch>
        </p:blipFill>
        <p:spPr>
          <a:xfrm>
            <a:off x="611560" y="1196752"/>
            <a:ext cx="3536720" cy="5040560"/>
          </a:xfrm>
          <a:prstGeom prst="rect">
            <a:avLst/>
          </a:prstGeom>
        </p:spPr>
      </p:pic>
      <p:pic>
        <p:nvPicPr>
          <p:cNvPr id="5" name="コンテンツプレースホルダ 4"/>
          <p:cNvPicPr>
            <a:picLocks noGrp="1" noChangeAspect="1"/>
          </p:cNvPicPr>
          <p:nvPr>
            <p:ph sz="half" idx="2"/>
          </p:nvPr>
        </p:nvPicPr>
        <p:blipFill>
          <a:blip r:embed="rId3"/>
          <a:stretch>
            <a:fillRect/>
          </a:stretch>
        </p:blipFill>
        <p:spPr>
          <a:xfrm>
            <a:off x="4630334" y="1340768"/>
            <a:ext cx="3384338" cy="482914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43608" y="915337"/>
            <a:ext cx="6931992" cy="1303867"/>
          </a:xfrm>
        </p:spPr>
        <p:txBody>
          <a:bodyPr>
            <a:normAutofit fontScale="90000"/>
          </a:bodyPr>
          <a:lstStyle/>
          <a:p>
            <a:r>
              <a:rPr lang="en-US" altLang="ja-JP" dirty="0">
                <a:latin typeface="UD デジタル 教科書体 NP-B" panose="02020700000000000000" pitchFamily="18" charset="-128"/>
                <a:ea typeface="UD デジタル 教科書体 NP-B" panose="02020700000000000000" pitchFamily="18" charset="-128"/>
              </a:rPr>
              <a:t>b. </a:t>
            </a:r>
            <a:r>
              <a:rPr kumimoji="1" lang="ja-JP" altLang="en-US" dirty="0">
                <a:latin typeface="UD デジタル 教科書体 NP-B" panose="02020700000000000000" pitchFamily="18" charset="-128"/>
                <a:ea typeface="UD デジタル 教科書体 NP-B" panose="02020700000000000000" pitchFamily="18" charset="-128"/>
              </a:rPr>
              <a:t>国籍確認訴訟（国籍法</a:t>
            </a:r>
            <a:r>
              <a:rPr kumimoji="1" lang="en-US" altLang="ja-JP" dirty="0">
                <a:latin typeface="UD デジタル 教科書体 NP-B" panose="02020700000000000000" pitchFamily="18" charset="-128"/>
                <a:ea typeface="UD デジタル 教科書体 NP-B" panose="02020700000000000000" pitchFamily="18" charset="-128"/>
                <a:cs typeface="Arial" panose="020B0604020202020204" pitchFamily="34" charset="0"/>
              </a:rPr>
              <a:t>12</a:t>
            </a:r>
            <a:r>
              <a:rPr kumimoji="1" lang="ja-JP" altLang="en-US" dirty="0">
                <a:latin typeface="UD デジタル 教科書体 NP-B" panose="02020700000000000000" pitchFamily="18" charset="-128"/>
                <a:ea typeface="UD デジタル 教科書体 NP-B" panose="02020700000000000000" pitchFamily="18" charset="-128"/>
              </a:rPr>
              <a:t>条）</a:t>
            </a:r>
          </a:p>
        </p:txBody>
      </p:sp>
      <p:sp>
        <p:nvSpPr>
          <p:cNvPr id="3" name="コンテンツ プレースホルダ 2"/>
          <p:cNvSpPr>
            <a:spLocks noGrp="1"/>
          </p:cNvSpPr>
          <p:nvPr>
            <p:ph idx="1"/>
          </p:nvPr>
        </p:nvSpPr>
        <p:spPr/>
        <p:txBody>
          <a:bodyPr>
            <a:normAutofit fontScale="92500"/>
          </a:bodyPr>
          <a:lstStyle/>
          <a:p>
            <a:pPr>
              <a:buNone/>
            </a:pPr>
            <a:r>
              <a:rPr lang="ja-JP" altLang="en-US" dirty="0">
                <a:latin typeface="UD デジタル 教科書体 NK-B" panose="02020700000000000000" pitchFamily="18" charset="-128"/>
                <a:ea typeface="UD デジタル 教科書体 NK-B" panose="02020700000000000000" pitchFamily="18" charset="-128"/>
              </a:rPr>
              <a:t> </a:t>
            </a:r>
            <a:r>
              <a:rPr lang="ja-JP" altLang="en-US" sz="4400" dirty="0">
                <a:latin typeface="UD デジタル 教科書体 NK-B" panose="02020700000000000000" pitchFamily="18" charset="-128"/>
                <a:ea typeface="UD デジタル 教科書体 NK-B" panose="02020700000000000000" pitchFamily="18" charset="-128"/>
              </a:rPr>
              <a:t>外国で生まれた婚内子は出生から</a:t>
            </a:r>
            <a:r>
              <a:rPr lang="en-US" altLang="ja-JP" sz="44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3</a:t>
            </a:r>
            <a:r>
              <a:rPr lang="ja-JP" altLang="en-US" sz="4400" dirty="0">
                <a:latin typeface="UD デジタル 教科書体 NK-B" panose="02020700000000000000" pitchFamily="18" charset="-128"/>
                <a:ea typeface="UD デジタル 教科書体 NK-B" panose="02020700000000000000" pitchFamily="18" charset="-128"/>
              </a:rPr>
              <a:t>か月以内に、その出生を在外日本大使館または日本の市町村役場に届け出ないと日本国籍を喪失する。</a:t>
            </a:r>
            <a:endParaRPr lang="en-US" altLang="ja-JP" sz="4400" dirty="0">
              <a:latin typeface="UD デジタル 教科書体 NK-B" panose="02020700000000000000" pitchFamily="18" charset="-128"/>
              <a:ea typeface="UD デジタル 教科書体 NK-B" panose="02020700000000000000" pitchFamily="18" charset="-128"/>
            </a:endParaRPr>
          </a:p>
          <a:p>
            <a:pPr>
              <a:buNone/>
            </a:pPr>
            <a:endParaRPr kumimoji="1" lang="ja-JP" alt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UD デジタル 教科書体 NK-B" panose="02020700000000000000" pitchFamily="18" charset="-128"/>
                <a:ea typeface="UD デジタル 教科書体 NK-B" panose="02020700000000000000" pitchFamily="18" charset="-128"/>
              </a:rPr>
              <a:t>戸籍のない子どもたち</a:t>
            </a:r>
          </a:p>
        </p:txBody>
      </p:sp>
      <p:sp>
        <p:nvSpPr>
          <p:cNvPr id="3" name="コンテンツ プレースホルダ 2"/>
          <p:cNvSpPr>
            <a:spLocks noGrp="1"/>
          </p:cNvSpPr>
          <p:nvPr>
            <p:ph idx="1"/>
          </p:nvPr>
        </p:nvSpPr>
        <p:spPr/>
        <p:txBody>
          <a:bodyPr/>
          <a:lstStyle/>
          <a:p>
            <a:r>
              <a:rPr kumimoji="1" lang="ja-JP" altLang="en-US" dirty="0">
                <a:latin typeface="UD デジタル 教科書体 NK-B" panose="02020700000000000000" pitchFamily="18" charset="-128"/>
                <a:ea typeface="UD デジタル 教科書体 NK-B" panose="02020700000000000000" pitchFamily="18" charset="-128"/>
              </a:rPr>
              <a:t>日本国籍のない子どもたちは、</a:t>
            </a:r>
            <a:endParaRPr kumimoji="1"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父の戸籍に記載されないため、</a:t>
            </a:r>
            <a:endParaRPr lang="en-US" altLang="ja-JP" dirty="0">
              <a:latin typeface="UD デジタル 教科書体 NK-B" panose="02020700000000000000" pitchFamily="18" charset="-128"/>
              <a:ea typeface="UD デジタル 教科書体 NK-B" panose="02020700000000000000" pitchFamily="18" charset="-128"/>
            </a:endParaRPr>
          </a:p>
          <a:p>
            <a:r>
              <a:rPr kumimoji="1" lang="ja-JP" altLang="en-US" dirty="0">
                <a:latin typeface="UD デジタル 教科書体 NK-B" panose="02020700000000000000" pitchFamily="18" charset="-128"/>
                <a:ea typeface="UD デジタル 教科書体 NK-B" panose="02020700000000000000" pitchFamily="18" charset="-128"/>
              </a:rPr>
              <a:t>戸籍上、父子関係の証明がない。</a:t>
            </a:r>
            <a:endParaRPr kumimoji="1" lang="en-US" altLang="ja-JP" dirty="0">
              <a:latin typeface="UD デジタル 教科書体 NK-B" panose="02020700000000000000" pitchFamily="18" charset="-128"/>
              <a:ea typeface="UD デジタル 教科書体 NK-B" panose="02020700000000000000" pitchFamily="18" charset="-128"/>
            </a:endParaRPr>
          </a:p>
          <a:p>
            <a:pPr>
              <a:buNone/>
            </a:pPr>
            <a:r>
              <a:rPr lang="ja-JP" altLang="en-US" dirty="0">
                <a:latin typeface="UD デジタル 教科書体 NK-B" panose="02020700000000000000" pitchFamily="18" charset="-128"/>
                <a:ea typeface="UD デジタル 教科書体 NK-B" panose="02020700000000000000" pitchFamily="18" charset="-128"/>
              </a:rPr>
              <a:t>↓</a:t>
            </a:r>
            <a:endParaRPr lang="en-US" altLang="ja-JP" dirty="0">
              <a:latin typeface="UD デジタル 教科書体 NK-B" panose="02020700000000000000" pitchFamily="18" charset="-128"/>
              <a:ea typeface="UD デジタル 教科書体 NK-B" panose="02020700000000000000" pitchFamily="18" charset="-128"/>
            </a:endParaRPr>
          </a:p>
          <a:p>
            <a:r>
              <a:rPr kumimoji="1" lang="ja-JP" altLang="en-US" dirty="0">
                <a:latin typeface="UD デジタル 教科書体 NK-B" panose="02020700000000000000" pitchFamily="18" charset="-128"/>
                <a:ea typeface="UD デジタル 教科書体 NK-B" panose="02020700000000000000" pitchFamily="18" charset="-128"/>
              </a:rPr>
              <a:t>相続が発生した時、子どもたちは相続人として認知されずに相続を行ってしまうため、紛争のもとになる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043608" y="476672"/>
            <a:ext cx="7992888" cy="5771728"/>
          </a:xfrm>
        </p:spPr>
        <p:txBody>
          <a:bodyPr>
            <a:noAutofit/>
          </a:bodyPr>
          <a:lstStyle/>
          <a:p>
            <a:pPr algn="ctr">
              <a:buNone/>
            </a:pPr>
            <a:r>
              <a:rPr kumimoji="1" lang="ja-JP" altLang="en-US" sz="3200" dirty="0">
                <a:latin typeface="+mj-ea"/>
                <a:ea typeface="+mj-ea"/>
              </a:rPr>
              <a:t>もし、父親に見捨てられたら</a:t>
            </a:r>
            <a:endParaRPr kumimoji="1" lang="en-US" altLang="ja-JP" sz="3200" dirty="0">
              <a:latin typeface="+mj-ea"/>
              <a:ea typeface="+mj-ea"/>
            </a:endParaRPr>
          </a:p>
          <a:p>
            <a:pPr algn="ctr">
              <a:buNone/>
            </a:pPr>
            <a:r>
              <a:rPr lang="ja-JP" altLang="en-US" sz="3200" dirty="0">
                <a:latin typeface="+mj-ea"/>
                <a:ea typeface="+mj-ea"/>
              </a:rPr>
              <a:t>もし、母国まで見放されたら</a:t>
            </a:r>
            <a:endParaRPr lang="en-US" altLang="ja-JP" sz="3200" dirty="0">
              <a:latin typeface="+mj-ea"/>
              <a:ea typeface="+mj-ea"/>
            </a:endParaRPr>
          </a:p>
          <a:p>
            <a:pPr algn="ctr">
              <a:buNone/>
            </a:pPr>
            <a:r>
              <a:rPr kumimoji="1" lang="ja-JP" altLang="en-US" sz="3200" dirty="0">
                <a:latin typeface="+mj-ea"/>
                <a:ea typeface="+mj-ea"/>
              </a:rPr>
              <a:t>「どうして僕は生きているんだろう？」</a:t>
            </a:r>
            <a:endParaRPr kumimoji="1" lang="en-US" altLang="ja-JP" sz="3200" dirty="0">
              <a:latin typeface="+mj-ea"/>
              <a:ea typeface="+mj-ea"/>
            </a:endParaRPr>
          </a:p>
          <a:p>
            <a:pPr algn="ctr">
              <a:buNone/>
            </a:pPr>
            <a:r>
              <a:rPr lang="ja-JP" altLang="en-US" sz="3200" dirty="0">
                <a:latin typeface="+mj-ea"/>
                <a:ea typeface="+mj-ea"/>
              </a:rPr>
              <a:t>「わたしは誰なんだろう？」</a:t>
            </a:r>
            <a:endParaRPr lang="en-US" altLang="ja-JP" sz="3200" dirty="0">
              <a:latin typeface="+mj-ea"/>
              <a:ea typeface="+mj-ea"/>
            </a:endParaRPr>
          </a:p>
          <a:p>
            <a:pPr algn="ctr">
              <a:buNone/>
            </a:pPr>
            <a:r>
              <a:rPr kumimoji="1" lang="ja-JP" altLang="en-US" sz="3200" dirty="0">
                <a:latin typeface="+mj-ea"/>
                <a:ea typeface="+mj-ea"/>
              </a:rPr>
              <a:t>この世で踏ん張る根っこと</a:t>
            </a:r>
            <a:r>
              <a:rPr lang="ja-JP" altLang="en-US" sz="3200" dirty="0">
                <a:latin typeface="+mj-ea"/>
                <a:ea typeface="+mj-ea"/>
              </a:rPr>
              <a:t>いうか、</a:t>
            </a:r>
            <a:endParaRPr lang="en-US" altLang="ja-JP" sz="3200" dirty="0">
              <a:latin typeface="+mj-ea"/>
              <a:ea typeface="+mj-ea"/>
            </a:endParaRPr>
          </a:p>
          <a:p>
            <a:pPr algn="ctr">
              <a:buNone/>
            </a:pPr>
            <a:r>
              <a:rPr kumimoji="1" lang="ja-JP" altLang="en-US" sz="3200" dirty="0">
                <a:latin typeface="+mj-ea"/>
                <a:ea typeface="+mj-ea"/>
              </a:rPr>
              <a:t>心の中でいちば</a:t>
            </a:r>
            <a:r>
              <a:rPr lang="ja-JP" altLang="en-US" sz="3200" dirty="0">
                <a:latin typeface="+mj-ea"/>
                <a:ea typeface="+mj-ea"/>
              </a:rPr>
              <a:t>ん大切な自分を</a:t>
            </a:r>
            <a:endParaRPr lang="en-US" altLang="ja-JP" sz="3200" dirty="0">
              <a:latin typeface="+mj-ea"/>
              <a:ea typeface="+mj-ea"/>
            </a:endParaRPr>
          </a:p>
          <a:p>
            <a:pPr algn="ctr">
              <a:buNone/>
            </a:pPr>
            <a:r>
              <a:rPr lang="ja-JP" altLang="en-US" sz="3200" dirty="0">
                <a:latin typeface="+mj-ea"/>
                <a:ea typeface="+mj-ea"/>
              </a:rPr>
              <a:t>信じる気持ちを失いかねません。</a:t>
            </a:r>
            <a:endParaRPr lang="en-US" altLang="ja-JP" sz="3200" dirty="0">
              <a:latin typeface="+mj-ea"/>
              <a:ea typeface="+mj-ea"/>
            </a:endParaRPr>
          </a:p>
          <a:p>
            <a:pPr algn="ctr">
              <a:buNone/>
            </a:pPr>
            <a:r>
              <a:rPr lang="ja-JP" altLang="en-US" sz="3200" dirty="0">
                <a:latin typeface="+mj-ea"/>
                <a:ea typeface="+mj-ea"/>
              </a:rPr>
              <a:t>残念なことに多くの</a:t>
            </a:r>
            <a:r>
              <a:rPr lang="en-US" altLang="ja-JP" sz="3200" dirty="0">
                <a:latin typeface="+mj-ea"/>
                <a:ea typeface="+mj-ea"/>
                <a:cs typeface="Arial" panose="020B0604020202020204" pitchFamily="34" charset="0"/>
              </a:rPr>
              <a:t>JFC</a:t>
            </a:r>
            <a:r>
              <a:rPr lang="ja-JP" altLang="en-US" sz="3200" dirty="0">
                <a:latin typeface="+mj-ea"/>
                <a:ea typeface="+mj-ea"/>
                <a:cs typeface="Arial" panose="020B0604020202020204" pitchFamily="34" charset="0"/>
              </a:rPr>
              <a:t>が</a:t>
            </a:r>
            <a:endParaRPr lang="en-US" altLang="ja-JP" sz="3200" dirty="0">
              <a:latin typeface="+mj-ea"/>
              <a:ea typeface="+mj-ea"/>
            </a:endParaRPr>
          </a:p>
          <a:p>
            <a:pPr algn="ctr">
              <a:buNone/>
            </a:pPr>
            <a:r>
              <a:rPr kumimoji="1" lang="ja-JP" altLang="en-US" sz="3200" dirty="0">
                <a:latin typeface="+mj-ea"/>
                <a:ea typeface="+mj-ea"/>
              </a:rPr>
              <a:t>きょうも、そんな不安と格闘しています。</a:t>
            </a:r>
          </a:p>
        </p:txBody>
      </p:sp>
    </p:spTree>
  </p:cSld>
  <p:clrMapOvr>
    <a:masterClrMapping/>
  </p:clrMapOvr>
  <p:transition>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6000" dirty="0">
                <a:latin typeface="UD デジタル 教科書体 NK-B" panose="02020700000000000000" pitchFamily="18" charset="-128"/>
                <a:ea typeface="UD デジタル 教科書体 NK-B" panose="02020700000000000000" pitchFamily="18" charset="-128"/>
              </a:rPr>
              <a:t>国籍確認訴訟提訴</a:t>
            </a:r>
            <a:r>
              <a:rPr kumimoji="1" lang="en-US" altLang="ja-JP" sz="6000" dirty="0">
                <a:latin typeface="UD デジタル 教科書体 NK-B" panose="02020700000000000000" pitchFamily="18" charset="-128"/>
                <a:ea typeface="UD デジタル 教科書体 NK-B" panose="02020700000000000000" pitchFamily="18" charset="-128"/>
              </a:rPr>
              <a:t>!</a:t>
            </a:r>
            <a:endParaRPr kumimoji="1" lang="ja-JP" altLang="en-US" sz="6000" dirty="0">
              <a:latin typeface="UD デジタル 教科書体 NK-B" panose="02020700000000000000" pitchFamily="18" charset="-128"/>
              <a:ea typeface="UD デジタル 教科書体 NK-B" panose="02020700000000000000" pitchFamily="18" charset="-128"/>
            </a:endParaRPr>
          </a:p>
        </p:txBody>
      </p:sp>
      <p:sp>
        <p:nvSpPr>
          <p:cNvPr id="3" name="コンテンツ プレースホルダ 2"/>
          <p:cNvSpPr>
            <a:spLocks noGrp="1"/>
          </p:cNvSpPr>
          <p:nvPr>
            <p:ph idx="1"/>
          </p:nvPr>
        </p:nvSpPr>
        <p:spPr>
          <a:xfrm>
            <a:off x="755576" y="2492896"/>
            <a:ext cx="7704856" cy="3816424"/>
          </a:xfrm>
        </p:spPr>
        <p:txBody>
          <a:bodyPr>
            <a:normAutofit fontScale="47500" lnSpcReduction="20000"/>
          </a:bodyPr>
          <a:lstStyle/>
          <a:p>
            <a:r>
              <a:rPr kumimoji="1" lang="ja-JP" altLang="en-US" sz="36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フィリピンに暮らす子どもたち</a:t>
            </a:r>
            <a:r>
              <a:rPr kumimoji="1" lang="en-US" altLang="ja-JP" sz="36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2</a:t>
            </a:r>
            <a:r>
              <a:rPr lang="en-US" altLang="ja-JP" sz="36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8</a:t>
            </a:r>
            <a:r>
              <a:rPr kumimoji="1" lang="ja-JP" altLang="en-US" sz="36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名は、</a:t>
            </a:r>
            <a:endParaRPr kumimoji="1" lang="en-US" altLang="ja-JP" sz="3600" dirty="0">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a:p>
            <a:pPr>
              <a:buNone/>
            </a:pPr>
            <a:endParaRPr kumimoji="1" lang="en-US" altLang="ja-JP" dirty="0">
              <a:solidFill>
                <a:srgbClr val="00B050"/>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a:p>
            <a:pPr>
              <a:buNone/>
            </a:pPr>
            <a:r>
              <a:rPr lang="ja-JP" altLang="en-US" sz="5100" dirty="0">
                <a:solidFill>
                  <a:srgbClr val="00B050"/>
                </a:solidFill>
                <a:latin typeface="UD デジタル 教科書体 NK-B" panose="02020700000000000000" pitchFamily="18" charset="-128"/>
                <a:ea typeface="UD デジタル 教科書体 NK-B" panose="02020700000000000000" pitchFamily="18" charset="-128"/>
              </a:rPr>
              <a:t>・子ども本人の意思によらない国籍はく奪は、国民の権利保障を定めた憲法</a:t>
            </a:r>
            <a:r>
              <a:rPr lang="en-US" altLang="ja-JP" sz="5100" dirty="0">
                <a:solidFill>
                  <a:srgbClr val="00B05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13</a:t>
            </a:r>
            <a:r>
              <a:rPr lang="ja-JP" altLang="en-US" sz="5100" dirty="0">
                <a:solidFill>
                  <a:srgbClr val="00B05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条違反</a:t>
            </a:r>
            <a:endParaRPr lang="en-US" altLang="ja-JP" sz="5100" dirty="0">
              <a:solidFill>
                <a:srgbClr val="00B050"/>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a:p>
            <a:pPr>
              <a:buNone/>
            </a:pPr>
            <a:endParaRPr lang="en-US" altLang="ja-JP" sz="5100" dirty="0">
              <a:solidFill>
                <a:srgbClr val="00B050"/>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a:p>
            <a:pPr>
              <a:buNone/>
            </a:pPr>
            <a:r>
              <a:rPr lang="ja-JP" altLang="en-US" sz="5100" dirty="0">
                <a:solidFill>
                  <a:srgbClr val="00B05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・出生地や法的身分で婚内子を差別する同条は、法の下の平等を定めた憲法</a:t>
            </a:r>
            <a:r>
              <a:rPr lang="en-US" altLang="ja-JP" sz="5100" dirty="0">
                <a:solidFill>
                  <a:srgbClr val="00B05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14</a:t>
            </a:r>
            <a:r>
              <a:rPr lang="ja-JP" altLang="en-US" sz="5100" dirty="0">
                <a:solidFill>
                  <a:srgbClr val="00B05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条１項違反</a:t>
            </a:r>
          </a:p>
          <a:p>
            <a:pPr>
              <a:buNone/>
            </a:pPr>
            <a:endParaRPr kumimoji="1" lang="en-US" altLang="ja-JP" sz="3600" dirty="0">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a:p>
            <a:pPr>
              <a:buNone/>
            </a:pPr>
            <a:r>
              <a:rPr kumimoji="1" lang="ja-JP" altLang="en-US" sz="3600" dirty="0">
                <a:latin typeface="UD デジタル 教科書体 NK-B" panose="02020700000000000000" pitchFamily="18" charset="-128"/>
                <a:ea typeface="UD デジタル 教科書体 NK-B" panose="02020700000000000000" pitchFamily="18" charset="-128"/>
              </a:rPr>
              <a:t>と主張し、</a:t>
            </a:r>
            <a:r>
              <a:rPr kumimoji="1" lang="en-US" altLang="ja-JP" sz="36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2010</a:t>
            </a:r>
            <a:r>
              <a:rPr kumimoji="1" lang="ja-JP" altLang="en-US" sz="36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年</a:t>
            </a:r>
            <a:r>
              <a:rPr kumimoji="1" lang="en-US" altLang="ja-JP" sz="36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2</a:t>
            </a:r>
            <a:r>
              <a:rPr kumimoji="1" lang="ja-JP" altLang="en-US" sz="36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月</a:t>
            </a:r>
            <a:r>
              <a:rPr kumimoji="1" lang="en-US" altLang="ja-JP" sz="36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2</a:t>
            </a:r>
            <a:r>
              <a:rPr kumimoji="1" lang="ja-JP" altLang="en-US" sz="36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日、東</a:t>
            </a:r>
            <a:r>
              <a:rPr kumimoji="1" lang="ja-JP" altLang="en-US" sz="3600" dirty="0">
                <a:latin typeface="UD デジタル 教科書体 NK-B" panose="02020700000000000000" pitchFamily="18" charset="-128"/>
                <a:ea typeface="UD デジタル 教科書体 NK-B" panose="02020700000000000000" pitchFamily="18" charset="-128"/>
              </a:rPr>
              <a:t>京地方裁判所に提訴。</a:t>
            </a:r>
            <a:endParaRPr kumimoji="1" lang="en-US" altLang="ja-JP" sz="3600" dirty="0">
              <a:latin typeface="UD デジタル 教科書体 NK-B" panose="02020700000000000000" pitchFamily="18" charset="-128"/>
              <a:ea typeface="UD デジタル 教科書体 NK-B" panose="02020700000000000000" pitchFamily="18" charset="-128"/>
            </a:endParaRPr>
          </a:p>
          <a:p>
            <a:pPr>
              <a:buNone/>
            </a:pPr>
            <a:r>
              <a:rPr lang="ja-JP" altLang="en-US" sz="3600" dirty="0">
                <a:latin typeface="UD デジタル 教科書体 NK-B" panose="02020700000000000000" pitchFamily="18" charset="-128"/>
                <a:ea typeface="UD デジタル 教科書体 NK-B" panose="02020700000000000000" pitchFamily="18" charset="-128"/>
              </a:rPr>
              <a:t>しかし、最高裁まで行って上告棄却の完全敗訴。</a:t>
            </a:r>
            <a:endParaRPr kumimoji="1" lang="en-US" altLang="ja-JP" sz="3600" dirty="0">
              <a:latin typeface="UD デジタル 教科書体 NK-B" panose="02020700000000000000" pitchFamily="18" charset="-128"/>
              <a:ea typeface="UD デジタル 教科書体 NK-B" panose="02020700000000000000"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98968" y="764704"/>
            <a:ext cx="7746064" cy="1143000"/>
          </a:xfrm>
        </p:spPr>
        <p:txBody>
          <a:bodyPr>
            <a:normAutofit/>
          </a:bodyPr>
          <a:lstStyle/>
          <a:p>
            <a:r>
              <a:rPr kumimoji="1" lang="ja-JP" altLang="en-US" sz="3600" dirty="0">
                <a:solidFill>
                  <a:srgbClr val="FF3399"/>
                </a:solidFill>
                <a:latin typeface="UD デジタル 教科書体 NP-B" panose="02020700000000000000" pitchFamily="18" charset="-128"/>
                <a:ea typeface="UD デジタル 教科書体 NP-B" panose="02020700000000000000" pitchFamily="18" charset="-128"/>
              </a:rPr>
              <a:t>死後認知提訴期限３年を争って</a:t>
            </a:r>
            <a:r>
              <a:rPr lang="ja-JP" altLang="en-US" sz="3600" dirty="0">
                <a:solidFill>
                  <a:srgbClr val="FF3399"/>
                </a:solidFill>
                <a:latin typeface="UD デジタル 教科書体 NP-B" panose="02020700000000000000" pitchFamily="18" charset="-128"/>
                <a:ea typeface="UD デジタル 教科書体 NP-B" panose="02020700000000000000" pitchFamily="18" charset="-128"/>
              </a:rPr>
              <a:t>ます</a:t>
            </a:r>
            <a:endParaRPr kumimoji="1" lang="ja-JP" altLang="en-US" sz="3600" dirty="0">
              <a:solidFill>
                <a:srgbClr val="FF3399"/>
              </a:solidFill>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p:cNvSpPr>
            <a:spLocks noGrp="1"/>
          </p:cNvSpPr>
          <p:nvPr>
            <p:ph idx="1"/>
          </p:nvPr>
        </p:nvSpPr>
        <p:spPr/>
        <p:txBody>
          <a:bodyPr>
            <a:normAutofit lnSpcReduction="10000"/>
          </a:bodyPr>
          <a:lstStyle/>
          <a:p>
            <a:pPr fontAlgn="base"/>
            <a:r>
              <a:rPr lang="ja-JP" altLang="en-US" dirty="0">
                <a:solidFill>
                  <a:srgbClr val="FF0000"/>
                </a:solidFill>
                <a:latin typeface="UD デジタル 教科書体 NP-B" panose="02020700000000000000" pitchFamily="18" charset="-128"/>
                <a:ea typeface="UD デジタル 教科書体 NP-B" panose="02020700000000000000" pitchFamily="18" charset="-128"/>
              </a:rPr>
              <a:t>「死後認知</a:t>
            </a:r>
            <a:r>
              <a:rPr lang="ja-JP" altLang="en-US" dirty="0">
                <a:latin typeface="UD デジタル 教科書体 NP-B" panose="02020700000000000000" pitchFamily="18" charset="-128"/>
                <a:ea typeface="UD デジタル 教科書体 NP-B" panose="02020700000000000000" pitchFamily="18" charset="-128"/>
              </a:rPr>
              <a:t>」とは、父親が亡くなった後、</a:t>
            </a:r>
            <a:r>
              <a:rPr lang="ja-JP" altLang="en-US" b="1" dirty="0">
                <a:latin typeface="UD デジタル 教科書体 NP-B" panose="02020700000000000000" pitchFamily="18" charset="-128"/>
                <a:ea typeface="UD デジタル 教科書体 NP-B" panose="02020700000000000000" pitchFamily="18" charset="-128"/>
              </a:rPr>
              <a:t>婚外子との間で法律上の親子関係を発生させる手続き</a:t>
            </a:r>
            <a:r>
              <a:rPr lang="ja-JP" altLang="en-US" dirty="0">
                <a:latin typeface="UD デジタル 教科書体 NP-B" panose="02020700000000000000" pitchFamily="18" charset="-128"/>
                <a:ea typeface="UD デジタル 教科書体 NP-B" panose="02020700000000000000" pitchFamily="18" charset="-128"/>
              </a:rPr>
              <a:t>をいいます。</a:t>
            </a:r>
          </a:p>
          <a:p>
            <a:pPr fontAlgn="base"/>
            <a:r>
              <a:rPr lang="ja-JP" altLang="en-US" dirty="0">
                <a:latin typeface="UD デジタル 教科書体 NP-B" panose="02020700000000000000" pitchFamily="18" charset="-128"/>
                <a:ea typeface="UD デジタル 教科書体 NP-B" panose="02020700000000000000" pitchFamily="18" charset="-128"/>
              </a:rPr>
              <a:t>婚姻関係にない男女の間に生まれた子（婚外子）は、父親との間に法律上の親子関係を持ちません。</a:t>
            </a:r>
          </a:p>
          <a:p>
            <a:pPr fontAlgn="base"/>
            <a:r>
              <a:rPr lang="ja-JP" altLang="en-US" dirty="0">
                <a:latin typeface="UD デジタル 教科書体 NP-B" panose="02020700000000000000" pitchFamily="18" charset="-128"/>
                <a:ea typeface="UD デジタル 教科書体 NP-B" panose="02020700000000000000" pitchFamily="18" charset="-128"/>
              </a:rPr>
              <a:t>しかし、父親から「認知」を受けることによって、父親との間で法律上の親子関係を発生させることができます（民法７７９条）。</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11560" y="980728"/>
            <a:ext cx="7704856" cy="5256584"/>
          </a:xfrm>
        </p:spPr>
        <p:txBody>
          <a:bodyPr>
            <a:normAutofit/>
          </a:bodyPr>
          <a:lstStyle/>
          <a:p>
            <a:r>
              <a:rPr lang="ja-JP" altLang="en-US" dirty="0">
                <a:latin typeface="UD デジタル 教科書体 NP-B" panose="02020700000000000000" pitchFamily="18" charset="-128"/>
                <a:ea typeface="UD デジタル 教科書体 NP-B" panose="02020700000000000000" pitchFamily="18" charset="-128"/>
              </a:rPr>
              <a:t>しかし、死後認知の提訴期限は</a:t>
            </a:r>
            <a:r>
              <a:rPr lang="ja-JP" altLang="en-US" dirty="0">
                <a:solidFill>
                  <a:srgbClr val="FF3399"/>
                </a:solidFill>
                <a:latin typeface="UD デジタル 教科書体 NP-B" panose="02020700000000000000" pitchFamily="18" charset="-128"/>
                <a:ea typeface="UD デジタル 教科書体 NP-B" panose="02020700000000000000" pitchFamily="18" charset="-128"/>
              </a:rPr>
              <a:t>３年</a:t>
            </a:r>
            <a:r>
              <a:rPr lang="ja-JP" altLang="en-US" dirty="0">
                <a:latin typeface="UD デジタル 教科書体 NP-B" panose="02020700000000000000" pitchFamily="18" charset="-128"/>
                <a:ea typeface="UD デジタル 教科書体 NP-B" panose="02020700000000000000" pitchFamily="18" charset="-128"/>
              </a:rPr>
              <a:t>と定められています（民法７８７条但書）。</a:t>
            </a:r>
            <a:endParaRPr lang="en-US" altLang="ja-JP" dirty="0">
              <a:latin typeface="UD デジタル 教科書体 NP-B" panose="02020700000000000000" pitchFamily="18" charset="-128"/>
              <a:ea typeface="UD デジタル 教科書体 NP-B" panose="02020700000000000000" pitchFamily="18" charset="-128"/>
            </a:endParaRPr>
          </a:p>
          <a:p>
            <a:pPr marL="82550" indent="0">
              <a:buNone/>
            </a:pPr>
            <a:endParaRPr lang="ja-JP" altLang="en-US" dirty="0">
              <a:latin typeface="UD デジタル 教科書体 NP-B" panose="02020700000000000000" pitchFamily="18" charset="-128"/>
              <a:ea typeface="UD デジタル 教科書体 NP-B" panose="02020700000000000000" pitchFamily="18" charset="-128"/>
            </a:endParaRPr>
          </a:p>
          <a:p>
            <a:pPr marL="82550" indent="0">
              <a:buNone/>
            </a:pPr>
            <a:r>
              <a:rPr lang="ja-JP" altLang="en-US" dirty="0">
                <a:latin typeface="UD デジタル 教科書体 NP-B" panose="02020700000000000000" pitchFamily="18" charset="-128"/>
                <a:ea typeface="UD デジタル 教科書体 NP-B" panose="02020700000000000000" pitchFamily="18" charset="-128"/>
              </a:rPr>
              <a:t>⇒フィリピンにいる母子が、日本にいる父の消息を知ることはとても難しく、父の行方が分かった時にはすでに死後３年が過ぎていたというケースが少なくありません。父の高齢化</a:t>
            </a:r>
            <a:r>
              <a:rPr lang="en-US" altLang="ja-JP" dirty="0">
                <a:latin typeface="UD デジタル 教科書体 NP-B" panose="02020700000000000000" pitchFamily="18" charset="-128"/>
                <a:ea typeface="UD デジタル 教科書体 NP-B" panose="02020700000000000000" pitchFamily="18" charset="-128"/>
              </a:rPr>
              <a:t>…(~_~;)</a:t>
            </a:r>
          </a:p>
          <a:p>
            <a:pPr marL="82550" indent="0">
              <a:buNone/>
            </a:pPr>
            <a:endParaRPr lang="ja-JP" altLang="en-US" dirty="0">
              <a:latin typeface="UD デジタル 教科書体 NP-B" panose="02020700000000000000" pitchFamily="18" charset="-128"/>
              <a:ea typeface="UD デジタル 教科書体 NP-B" panose="02020700000000000000" pitchFamily="18" charset="-128"/>
            </a:endParaRPr>
          </a:p>
          <a:p>
            <a:pPr marL="82550" indent="0">
              <a:buNone/>
            </a:pPr>
            <a:r>
              <a:rPr lang="ja-JP" altLang="en-US" dirty="0">
                <a:latin typeface="UD デジタル 教科書体 NP-B" panose="02020700000000000000" pitchFamily="18" charset="-128"/>
                <a:ea typeface="UD デジタル 教科書体 NP-B" panose="02020700000000000000" pitchFamily="18" charset="-128"/>
              </a:rPr>
              <a:t>⇒認知を訴える期限を「３年」と定めることは、憲法で定める「法の下の平等」に反するということで違憲を求めて提訴しました。</a:t>
            </a:r>
          </a:p>
          <a:p>
            <a:endParaRPr kumimoji="1" lang="ja-JP"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F904F2-7D43-1F82-4EAD-F8BB9EBF555E}"/>
              </a:ext>
            </a:extLst>
          </p:cNvPr>
          <p:cNvSpPr>
            <a:spLocks noGrp="1"/>
          </p:cNvSpPr>
          <p:nvPr>
            <p:ph type="title"/>
          </p:nvPr>
        </p:nvSpPr>
        <p:spPr>
          <a:xfrm>
            <a:off x="755576" y="915337"/>
            <a:ext cx="7220024" cy="1303867"/>
          </a:xfrm>
        </p:spPr>
        <p:txBody>
          <a:bodyPr>
            <a:normAutofit fontScale="90000"/>
          </a:bodyPr>
          <a:lstStyle/>
          <a:p>
            <a:r>
              <a:rPr lang="en-US" altLang="ja-JP" dirty="0">
                <a:effectLst/>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JFC</a:t>
            </a:r>
            <a:r>
              <a:rPr lang="ja-JP" altLang="ja-JP" dirty="0">
                <a:effectLst/>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をターゲットにした</a:t>
            </a:r>
            <a:br>
              <a:rPr lang="en-US" altLang="ja-JP" dirty="0">
                <a:effectLst/>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br>
            <a:r>
              <a:rPr lang="ja-JP" altLang="ja-JP" dirty="0">
                <a:effectLst/>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悪質な職業紹介エージェント</a:t>
            </a:r>
            <a:r>
              <a:rPr lang="ja-JP" altLang="en-US" dirty="0">
                <a:effectLst/>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の横行</a:t>
            </a:r>
            <a:endParaRPr kumimoji="1" lang="ja-JP" altLang="en-US" dirty="0"/>
          </a:p>
        </p:txBody>
      </p:sp>
      <p:sp>
        <p:nvSpPr>
          <p:cNvPr id="3" name="コンテンツ プレースホルダー 2">
            <a:extLst>
              <a:ext uri="{FF2B5EF4-FFF2-40B4-BE49-F238E27FC236}">
                <a16:creationId xmlns:a16="http://schemas.microsoft.com/office/drawing/2014/main" id="{17E7B660-BFBC-7FAF-7E1C-08AD10B1EFC9}"/>
              </a:ext>
            </a:extLst>
          </p:cNvPr>
          <p:cNvSpPr>
            <a:spLocks noGrp="1"/>
          </p:cNvSpPr>
          <p:nvPr>
            <p:ph idx="1"/>
          </p:nvPr>
        </p:nvSpPr>
        <p:spPr/>
        <p:txBody>
          <a:bodyPr>
            <a:normAutofit fontScale="92500" lnSpcReduction="10000"/>
          </a:bodyPr>
          <a:lstStyle/>
          <a:p>
            <a:pPr marL="0" indent="0">
              <a:buNone/>
            </a:pPr>
            <a:r>
              <a:rPr lang="ja-JP" altLang="en-US" sz="2400" dirty="0">
                <a:highlight>
                  <a:srgbClr val="FF00FF"/>
                </a:highlight>
                <a:latin typeface="UD デジタル 教科書体 NK-B" panose="02020700000000000000" pitchFamily="18" charset="-128"/>
                <a:ea typeface="UD デジタル 教科書体 NK-B" panose="02020700000000000000" pitchFamily="18" charset="-128"/>
              </a:rPr>
              <a:t>＜きっかけ＞</a:t>
            </a:r>
            <a:endParaRPr lang="en-US" altLang="ja-JP" sz="2400" dirty="0">
              <a:highlight>
                <a:srgbClr val="FF00FF"/>
              </a:highlight>
              <a:latin typeface="UD デジタル 教科書体 NK-B" panose="02020700000000000000" pitchFamily="18" charset="-128"/>
              <a:ea typeface="UD デジタル 教科書体 NK-B" panose="02020700000000000000" pitchFamily="18" charset="-128"/>
            </a:endParaRPr>
          </a:p>
          <a:p>
            <a:pPr marL="0" indent="0">
              <a:buNone/>
            </a:pPr>
            <a:r>
              <a:rPr lang="ja-JP" altLang="en-US" sz="2400" dirty="0">
                <a:highlight>
                  <a:srgbClr val="FFFF00"/>
                </a:highlight>
                <a:latin typeface="UD デジタル 教科書体 NK-B" panose="02020700000000000000" pitchFamily="18" charset="-128"/>
                <a:ea typeface="UD デジタル 教科書体 NK-B" panose="02020700000000000000" pitchFamily="18" charset="-128"/>
              </a:rPr>
              <a:t>①</a:t>
            </a:r>
            <a:r>
              <a:rPr lang="en-US" altLang="ja-JP" sz="2400" dirty="0">
                <a:highlight>
                  <a:srgbClr val="FFFF00"/>
                </a:highlight>
                <a:latin typeface="UD デジタル 教科書体 NK-B" panose="02020700000000000000" pitchFamily="18" charset="-128"/>
                <a:ea typeface="UD デジタル 教科書体 NK-B" panose="02020700000000000000" pitchFamily="18" charset="-128"/>
              </a:rPr>
              <a:t>2009</a:t>
            </a:r>
            <a:r>
              <a:rPr lang="ja-JP" altLang="en-US" sz="2400" dirty="0">
                <a:highlight>
                  <a:srgbClr val="FFFF00"/>
                </a:highlight>
                <a:latin typeface="UD デジタル 教科書体 NK-B" panose="02020700000000000000" pitchFamily="18" charset="-128"/>
                <a:ea typeface="UD デジタル 教科書体 NK-B" panose="02020700000000000000" pitchFamily="18" charset="-128"/>
              </a:rPr>
              <a:t>年</a:t>
            </a:r>
            <a:r>
              <a:rPr lang="en-US" altLang="ja-JP" sz="2400" dirty="0">
                <a:highlight>
                  <a:srgbClr val="FFFF00"/>
                </a:highlight>
                <a:latin typeface="UD デジタル 教科書体 NK-B" panose="02020700000000000000" pitchFamily="18" charset="-128"/>
                <a:ea typeface="UD デジタル 教科書体 NK-B" panose="02020700000000000000" pitchFamily="18" charset="-128"/>
              </a:rPr>
              <a:t>1</a:t>
            </a:r>
            <a:r>
              <a:rPr lang="ja-JP" altLang="en-US" sz="2400" dirty="0">
                <a:highlight>
                  <a:srgbClr val="FFFF00"/>
                </a:highlight>
                <a:latin typeface="UD デジタル 教科書体 NK-B" panose="02020700000000000000" pitchFamily="18" charset="-128"/>
                <a:ea typeface="UD デジタル 教科書体 NK-B" panose="02020700000000000000" pitchFamily="18" charset="-128"/>
              </a:rPr>
              <a:t>月</a:t>
            </a:r>
            <a:r>
              <a:rPr lang="en-US" altLang="ja-JP" sz="2400" dirty="0">
                <a:highlight>
                  <a:srgbClr val="FFFF00"/>
                </a:highlight>
                <a:latin typeface="UD デジタル 教科書体 NK-B" panose="02020700000000000000" pitchFamily="18" charset="-128"/>
                <a:ea typeface="UD デジタル 教科書体 NK-B" panose="02020700000000000000" pitchFamily="18" charset="-128"/>
              </a:rPr>
              <a:t>1</a:t>
            </a:r>
            <a:r>
              <a:rPr lang="ja-JP" altLang="en-US" sz="2400" dirty="0">
                <a:highlight>
                  <a:srgbClr val="FFFF00"/>
                </a:highlight>
                <a:latin typeface="UD デジタル 教科書体 NK-B" panose="02020700000000000000" pitchFamily="18" charset="-128"/>
                <a:ea typeface="UD デジタル 教科書体 NK-B" panose="02020700000000000000" pitchFamily="18" charset="-128"/>
              </a:rPr>
              <a:t>日、新国籍法が施行</a:t>
            </a:r>
            <a:endParaRPr lang="en-US" altLang="ja-JP" sz="2400" dirty="0">
              <a:highlight>
                <a:srgbClr val="FFFF00"/>
              </a:highlight>
              <a:latin typeface="UD デジタル 教科書体 NK-B" panose="02020700000000000000" pitchFamily="18" charset="-128"/>
              <a:ea typeface="UD デジタル 教科書体 NK-B" panose="02020700000000000000" pitchFamily="18" charset="-128"/>
            </a:endParaRPr>
          </a:p>
          <a:p>
            <a:pPr marL="0" indent="0">
              <a:buNone/>
            </a:pPr>
            <a:r>
              <a:rPr lang="ja-JP" altLang="en-US" sz="2400" dirty="0">
                <a:latin typeface="UD デジタル 教科書体 NK-B" panose="02020700000000000000" pitchFamily="18" charset="-128"/>
                <a:ea typeface="UD デジタル 教科書体 NK-B" panose="02020700000000000000" pitchFamily="18" charset="-128"/>
              </a:rPr>
              <a:t>→外国籍母の婚外子は、成人になる前に（当時</a:t>
            </a:r>
            <a:r>
              <a:rPr lang="en-US" altLang="ja-JP" sz="2400" dirty="0">
                <a:latin typeface="UD デジタル 教科書体 NK-B" panose="02020700000000000000" pitchFamily="18" charset="-128"/>
                <a:ea typeface="UD デジタル 教科書体 NK-B" panose="02020700000000000000" pitchFamily="18" charset="-128"/>
              </a:rPr>
              <a:t>20</a:t>
            </a:r>
            <a:r>
              <a:rPr lang="ja-JP" altLang="en-US" sz="2400" dirty="0">
                <a:latin typeface="UD デジタル 教科書体 NK-B" panose="02020700000000000000" pitchFamily="18" charset="-128"/>
                <a:ea typeface="UD デジタル 教科書体 NK-B" panose="02020700000000000000" pitchFamily="18" charset="-128"/>
              </a:rPr>
              <a:t>歳、現在</a:t>
            </a:r>
            <a:r>
              <a:rPr lang="en-US" altLang="ja-JP" sz="2400" dirty="0">
                <a:latin typeface="UD デジタル 教科書体 NK-B" panose="02020700000000000000" pitchFamily="18" charset="-128"/>
                <a:ea typeface="UD デジタル 教科書体 NK-B" panose="02020700000000000000" pitchFamily="18" charset="-128"/>
              </a:rPr>
              <a:t>18</a:t>
            </a:r>
            <a:r>
              <a:rPr lang="ja-JP" altLang="en-US" sz="2400" dirty="0">
                <a:latin typeface="UD デジタル 教科書体 NK-B" panose="02020700000000000000" pitchFamily="18" charset="-128"/>
                <a:ea typeface="UD デジタル 教科書体 NK-B" panose="02020700000000000000" pitchFamily="18" charset="-128"/>
              </a:rPr>
              <a:t>歳）日本人父から認知され、国籍取得の届出をすることで日本国籍の取得が可能となった。（</a:t>
            </a:r>
            <a:r>
              <a:rPr lang="en-US" altLang="ja-JP" sz="2400" dirty="0">
                <a:latin typeface="UD デジタル 教科書体 NK-B" panose="02020700000000000000" pitchFamily="18" charset="-128"/>
                <a:ea typeface="UD デジタル 教科書体 NK-B" panose="02020700000000000000" pitchFamily="18" charset="-128"/>
              </a:rPr>
              <a:t>※</a:t>
            </a:r>
            <a:r>
              <a:rPr lang="ja-JP" altLang="en-US" sz="2400" dirty="0">
                <a:latin typeface="UD デジタル 教科書体 NK-B" panose="02020700000000000000" pitchFamily="18" charset="-128"/>
                <a:ea typeface="UD デジタル 教科書体 NK-B" panose="02020700000000000000" pitchFamily="18" charset="-128"/>
              </a:rPr>
              <a:t>住所要件がないため、日本国外の在外公館でも国籍取得の届け出が可能）</a:t>
            </a:r>
            <a:endParaRPr lang="en-US" altLang="ja-JP" sz="2400" dirty="0">
              <a:latin typeface="UD デジタル 教科書体 NK-B" panose="02020700000000000000" pitchFamily="18" charset="-128"/>
              <a:ea typeface="UD デジタル 教科書体 NK-B" panose="02020700000000000000" pitchFamily="18" charset="-128"/>
            </a:endParaRPr>
          </a:p>
          <a:p>
            <a:pPr marL="0" indent="0">
              <a:buNone/>
            </a:pPr>
            <a:r>
              <a:rPr kumimoji="1" lang="ja-JP" altLang="en-US" sz="2400" dirty="0">
                <a:highlight>
                  <a:srgbClr val="FFFF00"/>
                </a:highlight>
                <a:latin typeface="UD デジタル 教科書体 NK-B" panose="02020700000000000000" pitchFamily="18" charset="-128"/>
                <a:ea typeface="UD デジタル 教科書体 NK-B" panose="02020700000000000000" pitchFamily="18" charset="-128"/>
              </a:rPr>
              <a:t>→海外で生まれ育った日本語のできない日本国籍の子どもたちの増加</a:t>
            </a:r>
          </a:p>
          <a:p>
            <a:endParaRPr kumimoji="1" lang="ja-JP" altLang="en-US" dirty="0"/>
          </a:p>
        </p:txBody>
      </p:sp>
    </p:spTree>
    <p:extLst>
      <p:ext uri="{BB962C8B-B14F-4D97-AF65-F5344CB8AC3E}">
        <p14:creationId xmlns:p14="http://schemas.microsoft.com/office/powerpoint/2010/main" val="263605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FB7CDB-2E1C-AF6F-6DC5-92D52F54C1A2}"/>
              </a:ext>
            </a:extLst>
          </p:cNvPr>
          <p:cNvSpPr>
            <a:spLocks noGrp="1"/>
          </p:cNvSpPr>
          <p:nvPr>
            <p:ph type="title"/>
          </p:nvPr>
        </p:nvSpPr>
        <p:spPr>
          <a:xfrm>
            <a:off x="827584" y="620689"/>
            <a:ext cx="7148016" cy="1598516"/>
          </a:xfrm>
        </p:spPr>
        <p:txBody>
          <a:bodyPr>
            <a:noAutofit/>
          </a:bodyPr>
          <a:lstStyle/>
          <a:p>
            <a:br>
              <a:rPr kumimoji="1" lang="en-US" altLang="ja-JP" sz="2400" b="1" kern="1200" dirty="0">
                <a:solidFill>
                  <a:schemeClr val="tx1"/>
                </a:solidFill>
                <a:latin typeface="UD デジタル 教科書体 NK-B" panose="02020700000000000000" charset="-128"/>
                <a:ea typeface="UD デジタル 教科書体 NK-B" panose="02020700000000000000" charset="-128"/>
                <a:cs typeface="+mn-cs"/>
              </a:rPr>
            </a:br>
            <a:r>
              <a:rPr kumimoji="1" lang="ja-JP" altLang="en-US" sz="2400" b="1" kern="1200" dirty="0">
                <a:solidFill>
                  <a:schemeClr val="tx1"/>
                </a:solidFill>
                <a:latin typeface="UD デジタル 教科書体 NK-B" panose="02020700000000000000" charset="-128"/>
                <a:ea typeface="UD デジタル 教科書体 NK-B" panose="02020700000000000000" charset="-128"/>
                <a:cs typeface="+mn-cs"/>
              </a:rPr>
              <a:t>②日本人父とフィリピン人母の婚内子で日本国外で出生し、出生から</a:t>
            </a:r>
            <a:r>
              <a:rPr kumimoji="1" lang="en-US" altLang="ja-JP" sz="2400" b="1" kern="1200" dirty="0">
                <a:solidFill>
                  <a:schemeClr val="tx1"/>
                </a:solidFill>
                <a:latin typeface="UD デジタル 教科書体 NK-B" panose="02020700000000000000" charset="-128"/>
                <a:ea typeface="UD デジタル 教科書体 NK-B" panose="02020700000000000000" charset="-128"/>
                <a:cs typeface="+mn-cs"/>
              </a:rPr>
              <a:t>3</a:t>
            </a:r>
            <a:r>
              <a:rPr kumimoji="1" lang="ja-JP" altLang="en-US" sz="2400" b="1" kern="1200" dirty="0">
                <a:solidFill>
                  <a:schemeClr val="tx1"/>
                </a:solidFill>
                <a:latin typeface="UD デジタル 教科書体 NK-B" panose="02020700000000000000" charset="-128"/>
                <a:ea typeface="UD デジタル 教科書体 NK-B" panose="02020700000000000000" charset="-128"/>
                <a:cs typeface="+mn-cs"/>
              </a:rPr>
              <a:t>か月以内に出生届と日本国籍留保届をしなかったために日本国籍を喪失してしまった（国籍法</a:t>
            </a:r>
            <a:r>
              <a:rPr kumimoji="1" lang="en-US" altLang="ja-JP" sz="2400" b="1" kern="1200" dirty="0">
                <a:solidFill>
                  <a:schemeClr val="tx1"/>
                </a:solidFill>
                <a:latin typeface="UD デジタル 教科書体 NK-B" panose="02020700000000000000" charset="-128"/>
                <a:ea typeface="UD デジタル 教科書体 NK-B" panose="02020700000000000000" charset="-128"/>
                <a:cs typeface="+mn-cs"/>
              </a:rPr>
              <a:t>12</a:t>
            </a:r>
            <a:r>
              <a:rPr kumimoji="1" lang="ja-JP" altLang="en-US" sz="2400" b="1" kern="1200" dirty="0">
                <a:solidFill>
                  <a:schemeClr val="tx1"/>
                </a:solidFill>
                <a:latin typeface="UD デジタル 教科書体 NK-B" panose="02020700000000000000" charset="-128"/>
                <a:ea typeface="UD デジタル 教科書体 NK-B" panose="02020700000000000000" charset="-128"/>
                <a:cs typeface="+mn-cs"/>
              </a:rPr>
              <a:t>条）の無戸籍</a:t>
            </a:r>
            <a:r>
              <a:rPr kumimoji="1" lang="en-US" altLang="ja-JP" sz="2400" b="1" kern="1200" dirty="0">
                <a:solidFill>
                  <a:schemeClr val="tx1"/>
                </a:solidFill>
                <a:latin typeface="UD デジタル 教科書体 NK-B" panose="02020700000000000000" charset="-128"/>
                <a:ea typeface="UD デジタル 教科書体 NK-B" panose="02020700000000000000" charset="-128"/>
                <a:cs typeface="+mn-cs"/>
              </a:rPr>
              <a:t>JFC</a:t>
            </a:r>
            <a:r>
              <a:rPr kumimoji="1" lang="ja-JP" altLang="en-US" sz="2400" b="1" kern="1200" dirty="0">
                <a:solidFill>
                  <a:schemeClr val="tx1"/>
                </a:solidFill>
                <a:latin typeface="UD デジタル 教科書体 NK-B" panose="02020700000000000000" charset="-128"/>
                <a:ea typeface="UD デジタル 教科書体 NK-B" panose="02020700000000000000" charset="-128"/>
                <a:cs typeface="+mn-cs"/>
              </a:rPr>
              <a:t>（フィリピン国籍）の増加</a:t>
            </a:r>
            <a:br>
              <a:rPr lang="en-US" altLang="ja-JP" sz="2400" b="1" dirty="0">
                <a:latin typeface="UD デジタル 教科書体 NK-B" panose="02020700000000000000" charset="-128"/>
                <a:ea typeface="UD デジタル 教科書体 NK-B" panose="02020700000000000000" charset="-128"/>
                <a:cs typeface="UD デジタル 教科書体 NK-B" panose="02020700000000000000" charset="-128"/>
              </a:rPr>
            </a:br>
            <a:endParaRPr kumimoji="1" lang="ja-JP" altLang="en-US" sz="2400" dirty="0"/>
          </a:p>
        </p:txBody>
      </p:sp>
      <p:sp>
        <p:nvSpPr>
          <p:cNvPr id="4" name="コンテンツ プレースホルダー 3">
            <a:extLst>
              <a:ext uri="{FF2B5EF4-FFF2-40B4-BE49-F238E27FC236}">
                <a16:creationId xmlns:a16="http://schemas.microsoft.com/office/drawing/2014/main" id="{1D8F6547-CFDD-CF51-C6E3-A24A9278E3B4}"/>
              </a:ext>
            </a:extLst>
          </p:cNvPr>
          <p:cNvSpPr txBox="1">
            <a:spLocks noGrp="1"/>
          </p:cNvSpPr>
          <p:nvPr>
            <p:ph idx="1"/>
          </p:nvPr>
        </p:nvSpPr>
        <p:spPr>
          <a:xfrm>
            <a:off x="618976" y="2490788"/>
            <a:ext cx="7697440" cy="1739387"/>
          </a:xfrm>
          <a:prstGeom prst="rect">
            <a:avLst/>
          </a:prstGeom>
          <a:solidFill>
            <a:srgbClr val="00B0F0"/>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defTabSz="498348">
              <a:spcAft>
                <a:spcPts val="600"/>
              </a:spcAft>
            </a:pPr>
            <a:r>
              <a:rPr kumimoji="1" lang="ja-JP" altLang="en-US" sz="1962" kern="1200" dirty="0">
                <a:solidFill>
                  <a:schemeClr val="tx1"/>
                </a:solidFill>
                <a:latin typeface="UD デジタル 教科書体 NK-B" panose="02020700000000000000" pitchFamily="18" charset="-128"/>
                <a:ea typeface="UD デジタル 教科書体 NK-B" panose="02020700000000000000" pitchFamily="18" charset="-128"/>
                <a:cs typeface="+mn-cs"/>
              </a:rPr>
              <a:t>＜参考＞</a:t>
            </a:r>
            <a:endParaRPr kumimoji="1" lang="en-US" altLang="ja-JP" sz="1962" kern="120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defTabSz="498348">
              <a:spcAft>
                <a:spcPts val="600"/>
              </a:spcAft>
            </a:pPr>
            <a:r>
              <a:rPr kumimoji="1" lang="ja-JP" altLang="en-US" sz="1962" kern="1200" dirty="0">
                <a:solidFill>
                  <a:schemeClr val="tx1"/>
                </a:solidFill>
                <a:latin typeface="UD デジタル 教科書体 NK-B" panose="02020700000000000000" pitchFamily="18" charset="-128"/>
                <a:ea typeface="UD デジタル 教科書体 NK-B" panose="02020700000000000000" pitchFamily="18" charset="-128"/>
                <a:cs typeface="+mn-cs"/>
              </a:rPr>
              <a:t>フィリピンで出生した婚内子（</a:t>
            </a:r>
            <a:r>
              <a:rPr kumimoji="1" lang="en-US" altLang="ja-JP" sz="1962" kern="1200" dirty="0">
                <a:solidFill>
                  <a:schemeClr val="tx1"/>
                </a:solidFill>
                <a:latin typeface="UD デジタル 教科書体 NK-B" panose="02020700000000000000" pitchFamily="18" charset="-128"/>
                <a:ea typeface="UD デジタル 教科書体 NK-B" panose="02020700000000000000" pitchFamily="18" charset="-128"/>
                <a:cs typeface="+mn-cs"/>
              </a:rPr>
              <a:t>398</a:t>
            </a:r>
            <a:r>
              <a:rPr kumimoji="1" lang="ja-JP" altLang="en-US" sz="1962" kern="1200" dirty="0">
                <a:solidFill>
                  <a:schemeClr val="tx1"/>
                </a:solidFill>
                <a:latin typeface="UD デジタル 教科書体 NK-B" panose="02020700000000000000" pitchFamily="18" charset="-128"/>
                <a:ea typeface="UD デジタル 教科書体 NK-B" panose="02020700000000000000" pitchFamily="18" charset="-128"/>
                <a:cs typeface="+mn-cs"/>
              </a:rPr>
              <a:t>人）のうち日本国籍を留保していた</a:t>
            </a:r>
            <a:r>
              <a:rPr kumimoji="1" lang="en-US" altLang="ja-JP" sz="1962" kern="1200" dirty="0">
                <a:solidFill>
                  <a:schemeClr val="tx1"/>
                </a:solidFill>
                <a:latin typeface="UD デジタル 教科書体 NK-B" panose="02020700000000000000" pitchFamily="18" charset="-128"/>
                <a:ea typeface="UD デジタル 教科書体 NK-B" panose="02020700000000000000" pitchFamily="18" charset="-128"/>
                <a:cs typeface="+mn-cs"/>
              </a:rPr>
              <a:t>JFC</a:t>
            </a:r>
            <a:r>
              <a:rPr kumimoji="1" lang="ja-JP" altLang="en-US" sz="1962" kern="1200" dirty="0">
                <a:solidFill>
                  <a:schemeClr val="tx1"/>
                </a:solidFill>
                <a:latin typeface="UD デジタル 教科書体 NK-B" panose="02020700000000000000" pitchFamily="18" charset="-128"/>
                <a:ea typeface="UD デジタル 教科書体 NK-B" panose="02020700000000000000" pitchFamily="18" charset="-128"/>
                <a:cs typeface="+mn-cs"/>
              </a:rPr>
              <a:t>は</a:t>
            </a:r>
            <a:r>
              <a:rPr kumimoji="1" lang="en-US" altLang="ja-JP" sz="1962" kern="1200" dirty="0">
                <a:solidFill>
                  <a:schemeClr val="tx1"/>
                </a:solidFill>
                <a:latin typeface="UD デジタル 教科書体 NK-B" panose="02020700000000000000" pitchFamily="18" charset="-128"/>
                <a:ea typeface="UD デジタル 教科書体 NK-B" panose="02020700000000000000" pitchFamily="18" charset="-128"/>
                <a:cs typeface="+mn-cs"/>
              </a:rPr>
              <a:t>118</a:t>
            </a:r>
            <a:r>
              <a:rPr kumimoji="1" lang="ja-JP" altLang="en-US" sz="1962" kern="1200" dirty="0">
                <a:solidFill>
                  <a:schemeClr val="tx1"/>
                </a:solidFill>
                <a:latin typeface="UD デジタル 教科書体 NK-B" panose="02020700000000000000" pitchFamily="18" charset="-128"/>
                <a:ea typeface="UD デジタル 教科書体 NK-B" panose="02020700000000000000" pitchFamily="18" charset="-128"/>
                <a:cs typeface="+mn-cs"/>
              </a:rPr>
              <a:t>人（</a:t>
            </a:r>
            <a:r>
              <a:rPr kumimoji="1" lang="en-US" altLang="ja-JP" sz="1962" kern="1200" dirty="0">
                <a:solidFill>
                  <a:schemeClr val="tx1"/>
                </a:solidFill>
                <a:latin typeface="UD デジタル 教科書体 NK-B" panose="02020700000000000000" pitchFamily="18" charset="-128"/>
                <a:ea typeface="UD デジタル 教科書体 NK-B" panose="02020700000000000000" pitchFamily="18" charset="-128"/>
                <a:cs typeface="+mn-cs"/>
              </a:rPr>
              <a:t>29.65</a:t>
            </a:r>
            <a:r>
              <a:rPr kumimoji="1" lang="ja-JP" altLang="en-US" sz="1962" kern="1200" dirty="0">
                <a:solidFill>
                  <a:schemeClr val="tx1"/>
                </a:solidFill>
                <a:latin typeface="UD デジタル 教科書体 NK-B" panose="02020700000000000000" pitchFamily="18" charset="-128"/>
                <a:ea typeface="UD デジタル 教科書体 NK-B" panose="02020700000000000000" pitchFamily="18" charset="-128"/>
                <a:cs typeface="+mn-cs"/>
              </a:rPr>
              <a:t>％）であり、</a:t>
            </a:r>
            <a:r>
              <a:rPr kumimoji="1" lang="en-US" altLang="ja-JP" sz="1962" kern="1200" dirty="0">
                <a:solidFill>
                  <a:schemeClr val="tx1"/>
                </a:solidFill>
                <a:latin typeface="UD デジタル 教科書体 NK-B" panose="02020700000000000000" pitchFamily="18" charset="-128"/>
                <a:ea typeface="UD デジタル 教科書体 NK-B" panose="02020700000000000000" pitchFamily="18" charset="-128"/>
                <a:cs typeface="+mn-cs"/>
              </a:rPr>
              <a:t>280</a:t>
            </a:r>
            <a:r>
              <a:rPr kumimoji="1" lang="ja-JP" altLang="en-US" sz="1962" kern="1200" dirty="0">
                <a:solidFill>
                  <a:schemeClr val="tx1"/>
                </a:solidFill>
                <a:latin typeface="UD デジタル 教科書体 NK-B" panose="02020700000000000000" pitchFamily="18" charset="-128"/>
                <a:ea typeface="UD デジタル 教科書体 NK-B" panose="02020700000000000000" pitchFamily="18" charset="-128"/>
                <a:cs typeface="+mn-cs"/>
              </a:rPr>
              <a:t>人</a:t>
            </a:r>
            <a:r>
              <a:rPr kumimoji="1" lang="ja-JP" altLang="en-US" sz="1962" dirty="0">
                <a:solidFill>
                  <a:schemeClr val="tx1"/>
                </a:solidFill>
                <a:latin typeface="UD デジタル 教科書体 NK-B" panose="02020700000000000000" pitchFamily="18" charset="-128"/>
                <a:ea typeface="UD デジタル 教科書体 NK-B" panose="02020700000000000000" pitchFamily="18" charset="-128"/>
              </a:rPr>
              <a:t>（</a:t>
            </a:r>
            <a:r>
              <a:rPr kumimoji="1" lang="en-US" altLang="ja-JP" sz="1962" kern="1200" dirty="0">
                <a:solidFill>
                  <a:schemeClr val="tx1"/>
                </a:solidFill>
                <a:latin typeface="UD デジタル 教科書体 NK-B" panose="02020700000000000000" pitchFamily="18" charset="-128"/>
                <a:ea typeface="UD デジタル 教科書体 NK-B" panose="02020700000000000000" pitchFamily="18" charset="-128"/>
                <a:cs typeface="+mn-cs"/>
              </a:rPr>
              <a:t>70.35</a:t>
            </a:r>
            <a:r>
              <a:rPr kumimoji="1" lang="ja-JP" altLang="en-US" sz="1962" kern="1200" dirty="0">
                <a:solidFill>
                  <a:schemeClr val="tx1"/>
                </a:solidFill>
                <a:latin typeface="UD デジタル 教科書体 NK-B" panose="02020700000000000000" pitchFamily="18" charset="-128"/>
                <a:ea typeface="UD デジタル 教科書体 NK-B" panose="02020700000000000000" pitchFamily="18" charset="-128"/>
                <a:cs typeface="+mn-cs"/>
              </a:rPr>
              <a:t>％</a:t>
            </a:r>
            <a:r>
              <a:rPr kumimoji="1" lang="ja-JP" altLang="en-US" sz="1962" dirty="0">
                <a:solidFill>
                  <a:schemeClr val="tx1"/>
                </a:solidFill>
                <a:latin typeface="UD デジタル 教科書体 NK-B" panose="02020700000000000000" pitchFamily="18" charset="-128"/>
                <a:ea typeface="UD デジタル 教科書体 NK-B" panose="02020700000000000000" pitchFamily="18" charset="-128"/>
              </a:rPr>
              <a:t>）</a:t>
            </a:r>
            <a:r>
              <a:rPr kumimoji="1" lang="ja-JP" altLang="en-US" sz="1962" kern="1200" dirty="0">
                <a:solidFill>
                  <a:schemeClr val="tx1"/>
                </a:solidFill>
                <a:latin typeface="UD デジタル 教科書体 NK-B" panose="02020700000000000000" pitchFamily="18" charset="-128"/>
                <a:ea typeface="UD デジタル 教科書体 NK-B" panose="02020700000000000000" pitchFamily="18" charset="-128"/>
                <a:cs typeface="+mn-cs"/>
              </a:rPr>
              <a:t>は日本国籍を喪失していた。日本国籍のない子どもは父の戸籍に実子として載らない無戸籍の子どもたちだ。（「</a:t>
            </a:r>
            <a:r>
              <a:rPr kumimoji="1" lang="en-US" altLang="ja-JP" sz="1962" kern="1200" dirty="0">
                <a:solidFill>
                  <a:schemeClr val="tx1"/>
                </a:solidFill>
                <a:latin typeface="UD デジタル 教科書体 NK-B" panose="02020700000000000000" pitchFamily="18" charset="-128"/>
                <a:ea typeface="UD デジタル 教科書体 NK-B" panose="02020700000000000000" pitchFamily="18" charset="-128"/>
                <a:cs typeface="+mn-cs"/>
              </a:rPr>
              <a:t>2022</a:t>
            </a:r>
            <a:r>
              <a:rPr kumimoji="1" lang="ja-JP" altLang="en-US" sz="1962" kern="1200" dirty="0">
                <a:solidFill>
                  <a:schemeClr val="tx1"/>
                </a:solidFill>
                <a:latin typeface="UD デジタル 教科書体 NK-B" panose="02020700000000000000" pitchFamily="18" charset="-128"/>
                <a:ea typeface="UD デジタル 教科書体 NK-B" panose="02020700000000000000" pitchFamily="18" charset="-128"/>
                <a:cs typeface="+mn-cs"/>
              </a:rPr>
              <a:t>年度活動報告書」より抜粋）</a:t>
            </a:r>
            <a:endParaRPr kumimoji="1" lang="en-US" altLang="ja-JP" sz="1962" kern="1200" dirty="0">
              <a:solidFill>
                <a:schemeClr val="tx1"/>
              </a:solidFill>
              <a:latin typeface="UD デジタル 教科書体 NK-B" panose="02020700000000000000" pitchFamily="18" charset="-128"/>
              <a:ea typeface="UD デジタル 教科書体 NK-B" panose="02020700000000000000" pitchFamily="18" charset="-128"/>
              <a:cs typeface="+mn-cs"/>
            </a:endParaRPr>
          </a:p>
        </p:txBody>
      </p:sp>
      <p:sp>
        <p:nvSpPr>
          <p:cNvPr id="5" name="テキスト ボックス 4">
            <a:extLst>
              <a:ext uri="{FF2B5EF4-FFF2-40B4-BE49-F238E27FC236}">
                <a16:creationId xmlns:a16="http://schemas.microsoft.com/office/drawing/2014/main" id="{CD02EE7C-D2C5-22B7-396B-94481371AA95}"/>
              </a:ext>
            </a:extLst>
          </p:cNvPr>
          <p:cNvSpPr txBox="1"/>
          <p:nvPr/>
        </p:nvSpPr>
        <p:spPr>
          <a:xfrm>
            <a:off x="762992" y="5229200"/>
            <a:ext cx="7697440" cy="830997"/>
          </a:xfrm>
          <a:prstGeom prst="rect">
            <a:avLst/>
          </a:prstGeom>
          <a:solidFill>
            <a:srgbClr val="FFC000"/>
          </a:solidFill>
        </p:spPr>
        <p:txBody>
          <a:bodyPr wrap="square" rtlCol="0">
            <a:spAutoFit/>
          </a:bodyPr>
          <a:lstStyle/>
          <a:p>
            <a:r>
              <a:rPr kumimoji="1" lang="ja-JP" altLang="en-US" sz="2400" dirty="0">
                <a:latin typeface="UD デジタル 教科書体 NK-B" panose="02020700000000000000" pitchFamily="18" charset="-128"/>
                <a:ea typeface="UD デジタル 教科書体 NK-B" panose="02020700000000000000" pitchFamily="18" charset="-128"/>
              </a:rPr>
              <a:t>注：日本国籍を喪失した</a:t>
            </a:r>
            <a:r>
              <a:rPr kumimoji="1" lang="en-US" altLang="ja-JP" sz="2400" dirty="0">
                <a:latin typeface="UD デジタル 教科書体 NK-B" panose="02020700000000000000" pitchFamily="18" charset="-128"/>
                <a:ea typeface="UD デジタル 教科書体 NK-B" panose="02020700000000000000" pitchFamily="18" charset="-128"/>
              </a:rPr>
              <a:t>JFC</a:t>
            </a:r>
            <a:r>
              <a:rPr kumimoji="1" lang="ja-JP" altLang="en-US" sz="2400" dirty="0">
                <a:latin typeface="UD デジタル 教科書体 NK-B" panose="02020700000000000000" pitchFamily="18" charset="-128"/>
                <a:ea typeface="UD デジタル 教科書体 NK-B" panose="02020700000000000000" pitchFamily="18" charset="-128"/>
              </a:rPr>
              <a:t>は日本人の配偶者等（日本人の子）として長期の在留資格を得て日本に滞在ができる。</a:t>
            </a:r>
          </a:p>
        </p:txBody>
      </p:sp>
    </p:spTree>
    <p:extLst>
      <p:ext uri="{BB962C8B-B14F-4D97-AF65-F5344CB8AC3E}">
        <p14:creationId xmlns:p14="http://schemas.microsoft.com/office/powerpoint/2010/main" val="4002215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E405051-95AC-CCA9-DACA-EE6057C65860}"/>
              </a:ext>
            </a:extLst>
          </p:cNvPr>
          <p:cNvSpPr>
            <a:spLocks noGrp="1"/>
          </p:cNvSpPr>
          <p:nvPr>
            <p:ph idx="1"/>
          </p:nvPr>
        </p:nvSpPr>
        <p:spPr/>
        <p:txBody>
          <a:bodyPr/>
          <a:lstStyle/>
          <a:p>
            <a:endParaRPr kumimoji="1" lang="ja-JP" altLang="en-US"/>
          </a:p>
        </p:txBody>
      </p:sp>
      <p:sp>
        <p:nvSpPr>
          <p:cNvPr id="4" name="タイトル 1">
            <a:extLst>
              <a:ext uri="{FF2B5EF4-FFF2-40B4-BE49-F238E27FC236}">
                <a16:creationId xmlns:a16="http://schemas.microsoft.com/office/drawing/2014/main" id="{A6D0001A-E38D-13A2-EB10-B1B7E548F8A6}"/>
              </a:ext>
            </a:extLst>
          </p:cNvPr>
          <p:cNvSpPr txBox="1">
            <a:spLocks/>
          </p:cNvSpPr>
          <p:nvPr/>
        </p:nvSpPr>
        <p:spPr>
          <a:xfrm>
            <a:off x="539552" y="692696"/>
            <a:ext cx="8352928" cy="724624"/>
          </a:xfrm>
          <a:prstGeom prst="rect">
            <a:avLst/>
          </a:prstGeom>
          <a:effectLst/>
        </p:spPr>
        <p:txBody>
          <a:bodyPr vert="horz" lIns="91440" tIns="45720" rIns="91440" bIns="45720" rtlCol="0" anchor="ctr">
            <a:normAutofit fontScale="97500"/>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3200" b="1" dirty="0">
                <a:solidFill>
                  <a:schemeClr val="tx1"/>
                </a:solidFill>
                <a:latin typeface="UD デジタル 教科書体 NK-B" panose="02020700000000000000" pitchFamily="18" charset="-128"/>
                <a:ea typeface="UD デジタル 教科書体 NK-B" panose="02020700000000000000" pitchFamily="18" charset="-128"/>
              </a:rPr>
              <a:t>人身取引のターゲットにされやすい</a:t>
            </a:r>
            <a:r>
              <a:rPr lang="en-US" altLang="ja-JP" sz="3200" b="1" dirty="0">
                <a:solidFill>
                  <a:schemeClr val="tx1"/>
                </a:solidFill>
                <a:latin typeface="UD デジタル 教科書体 NK-B" panose="02020700000000000000" pitchFamily="18" charset="-128"/>
                <a:ea typeface="UD デジタル 教科書体 NK-B" panose="02020700000000000000" pitchFamily="18" charset="-128"/>
              </a:rPr>
              <a:t>JFC</a:t>
            </a:r>
            <a:endParaRPr lang="ja-JP" altLang="en-US" sz="32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5" name="コンテンツ プレースホルダ 2">
            <a:extLst>
              <a:ext uri="{FF2B5EF4-FFF2-40B4-BE49-F238E27FC236}">
                <a16:creationId xmlns:a16="http://schemas.microsoft.com/office/drawing/2014/main" id="{9C81ED33-5EA4-98BB-DA5F-78F06EFBCB3E}"/>
              </a:ext>
            </a:extLst>
          </p:cNvPr>
          <p:cNvSpPr txBox="1">
            <a:spLocks/>
          </p:cNvSpPr>
          <p:nvPr/>
        </p:nvSpPr>
        <p:spPr>
          <a:xfrm>
            <a:off x="755576" y="1485857"/>
            <a:ext cx="7632848" cy="1705438"/>
          </a:xfrm>
          <a:prstGeom prst="rect">
            <a:avLst/>
          </a:prstGeom>
          <a:solidFill>
            <a:srgbClr val="FFC000"/>
          </a:solidFill>
        </p:spPr>
        <p:txBody>
          <a:bodyPr vert="horz" lIns="91440" tIns="45720" rIns="91440" bIns="45720" rtlCol="0" anchor="t">
            <a:normAutofit fontScale="925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a:lstStyle>
          <a:p>
            <a:pPr marL="0" indent="0">
              <a:buFont typeface="Arial"/>
              <a:buNone/>
            </a:pPr>
            <a:r>
              <a:rPr lang="ja-JP" altLang="en-US" dirty="0">
                <a:latin typeface="UD デジタル 教科書体 NK-B" panose="02020700000000000000" charset="-128"/>
                <a:ea typeface="UD デジタル 教科書体 NK-B" panose="02020700000000000000" charset="-128"/>
                <a:cs typeface="UD デジタル 教科書体 NK-B" panose="02020700000000000000" charset="-128"/>
              </a:rPr>
              <a:t>＜ターゲットとなる成人</a:t>
            </a:r>
            <a:r>
              <a:rPr lang="en-US" altLang="ja-JP" dirty="0">
                <a:latin typeface="UD デジタル 教科書体 NK-B" panose="02020700000000000000" charset="-128"/>
                <a:ea typeface="UD デジタル 教科書体 NK-B" panose="02020700000000000000" charset="-128"/>
                <a:cs typeface="UD デジタル 教科書体 NK-B" panose="02020700000000000000" charset="-128"/>
              </a:rPr>
              <a:t>JFC</a:t>
            </a:r>
            <a:r>
              <a:rPr lang="ja-JP" altLang="en-US" dirty="0">
                <a:latin typeface="UD デジタル 教科書体 NK-B" panose="02020700000000000000" charset="-128"/>
                <a:ea typeface="UD デジタル 教科書体 NK-B" panose="02020700000000000000" charset="-128"/>
                <a:cs typeface="UD デジタル 教科書体 NK-B" panose="02020700000000000000" charset="-128"/>
              </a:rPr>
              <a:t>＞</a:t>
            </a:r>
            <a:endParaRPr lang="en-US" altLang="ja-JP" dirty="0">
              <a:latin typeface="UD デジタル 教科書体 NK-B" panose="02020700000000000000" charset="-128"/>
              <a:ea typeface="UD デジタル 教科書体 NK-B" panose="02020700000000000000" charset="-128"/>
              <a:cs typeface="UD デジタル 教科書体 NK-B" panose="02020700000000000000" charset="-128"/>
            </a:endParaRPr>
          </a:p>
          <a:p>
            <a:pPr marL="0" indent="0">
              <a:buFont typeface="Arial"/>
              <a:buNone/>
            </a:pPr>
            <a:r>
              <a:rPr lang="ja-JP" altLang="en-US" dirty="0">
                <a:latin typeface="UD デジタル 教科書体 NK-B" panose="02020700000000000000" charset="-128"/>
                <a:ea typeface="UD デジタル 教科書体 NK-B" panose="02020700000000000000" charset="-128"/>
                <a:cs typeface="UD デジタル 教科書体 NK-B" panose="02020700000000000000" charset="-128"/>
              </a:rPr>
              <a:t>①</a:t>
            </a:r>
            <a:r>
              <a:rPr lang="en-US" altLang="ja-JP" dirty="0">
                <a:latin typeface="UD デジタル 教科書体 NK-B" panose="02020700000000000000" charset="-128"/>
                <a:ea typeface="UD デジタル 教科書体 NK-B" panose="02020700000000000000" charset="-128"/>
                <a:cs typeface="UD デジタル 教科書体 NK-B" panose="02020700000000000000" charset="-128"/>
              </a:rPr>
              <a:t>JFC</a:t>
            </a:r>
            <a:r>
              <a:rPr lang="ja-JP" altLang="en-US" dirty="0">
                <a:latin typeface="UD デジタル 教科書体 NK-B" panose="02020700000000000000" charset="-128"/>
                <a:ea typeface="UD デジタル 教科書体 NK-B" panose="02020700000000000000" charset="-128"/>
                <a:cs typeface="UD デジタル 教科書体 NK-B" panose="02020700000000000000" charset="-128"/>
              </a:rPr>
              <a:t>婚外子：多くは日本語のできない日本国籍保持者</a:t>
            </a:r>
            <a:endParaRPr lang="en-US" altLang="ja-JP" dirty="0">
              <a:latin typeface="UD デジタル 教科書体 NK-B" panose="02020700000000000000" charset="-128"/>
              <a:ea typeface="UD デジタル 教科書体 NK-B" panose="02020700000000000000" charset="-128"/>
              <a:cs typeface="UD デジタル 教科書体 NK-B" panose="02020700000000000000" charset="-128"/>
            </a:endParaRPr>
          </a:p>
          <a:p>
            <a:pPr marL="0" indent="0">
              <a:buFont typeface="Arial"/>
              <a:buNone/>
            </a:pPr>
            <a:r>
              <a:rPr lang="ja-JP" altLang="en-US" dirty="0">
                <a:latin typeface="UD デジタル 教科書体 NK-B" panose="02020700000000000000" charset="-128"/>
                <a:ea typeface="UD デジタル 教科書体 NK-B" panose="02020700000000000000" charset="-128"/>
                <a:cs typeface="UD デジタル 教科書体 NK-B" panose="02020700000000000000" charset="-128"/>
              </a:rPr>
              <a:t>②</a:t>
            </a:r>
            <a:r>
              <a:rPr lang="en-US" altLang="ja-JP" dirty="0">
                <a:latin typeface="UD デジタル 教科書体 NK-B" panose="02020700000000000000" charset="-128"/>
                <a:ea typeface="UD デジタル 教科書体 NK-B" panose="02020700000000000000" charset="-128"/>
                <a:cs typeface="UD デジタル 教科書体 NK-B" panose="02020700000000000000" charset="-128"/>
              </a:rPr>
              <a:t>JFC</a:t>
            </a:r>
            <a:r>
              <a:rPr lang="ja-JP" altLang="en-US" dirty="0">
                <a:latin typeface="UD デジタル 教科書体 NK-B" panose="02020700000000000000" charset="-128"/>
                <a:ea typeface="UD デジタル 教科書体 NK-B" panose="02020700000000000000" charset="-128"/>
                <a:cs typeface="UD デジタル 教科書体 NK-B" panose="02020700000000000000" charset="-128"/>
              </a:rPr>
              <a:t>婚内子：「日本人の配偶者等（日本人の子）」としての在留資格を得て日本で就労・滞在が可能</a:t>
            </a:r>
            <a:endParaRPr lang="ja-JP" altLang="ja-JP" dirty="0">
              <a:latin typeface="UD デジタル 教科書体 NK-B" panose="02020700000000000000" charset="-128"/>
              <a:ea typeface="UD デジタル 教科書体 NK-B" panose="02020700000000000000" charset="-128"/>
              <a:cs typeface="UD デジタル 教科書体 NK-B" panose="02020700000000000000" charset="-128"/>
            </a:endParaRPr>
          </a:p>
        </p:txBody>
      </p:sp>
      <p:sp>
        <p:nvSpPr>
          <p:cNvPr id="6" name="テキスト ボックス 5">
            <a:extLst>
              <a:ext uri="{FF2B5EF4-FFF2-40B4-BE49-F238E27FC236}">
                <a16:creationId xmlns:a16="http://schemas.microsoft.com/office/drawing/2014/main" id="{F52B503E-FEFC-D17E-87B6-E0E60583621E}"/>
              </a:ext>
            </a:extLst>
          </p:cNvPr>
          <p:cNvSpPr txBox="1"/>
          <p:nvPr/>
        </p:nvSpPr>
        <p:spPr>
          <a:xfrm>
            <a:off x="683568" y="3259833"/>
            <a:ext cx="7560840" cy="3046988"/>
          </a:xfrm>
          <a:prstGeom prst="rect">
            <a:avLst/>
          </a:prstGeom>
          <a:solidFill>
            <a:srgbClr val="92D050"/>
          </a:solidFill>
        </p:spPr>
        <p:txBody>
          <a:bodyPr wrap="square" rtlCol="0">
            <a:spAutoFit/>
          </a:bodyPr>
          <a:lstStyle/>
          <a:p>
            <a:r>
              <a:rPr kumimoji="1" lang="ja-JP" altLang="en-US" sz="2400" dirty="0">
                <a:latin typeface="UD デジタル 教科書体 NK-B" panose="02020700000000000000" pitchFamily="18" charset="-128"/>
                <a:ea typeface="UD デジタル 教科書体 NK-B" panose="02020700000000000000" pitchFamily="18" charset="-128"/>
              </a:rPr>
              <a:t>＜ターゲットとなる未成年</a:t>
            </a:r>
            <a:r>
              <a:rPr kumimoji="1" lang="en-US" altLang="ja-JP" sz="2400" dirty="0">
                <a:latin typeface="UD デジタル 教科書体 NK-B" panose="02020700000000000000" pitchFamily="18" charset="-128"/>
                <a:ea typeface="UD デジタル 教科書体 NK-B" panose="02020700000000000000" pitchFamily="18" charset="-128"/>
              </a:rPr>
              <a:t>JFC</a:t>
            </a:r>
            <a:r>
              <a:rPr kumimoji="1" lang="ja-JP" altLang="en-US" sz="2400" dirty="0">
                <a:latin typeface="UD デジタル 教科書体 NK-B" panose="02020700000000000000" pitchFamily="18" charset="-128"/>
                <a:ea typeface="UD デジタル 教科書体 NK-B" panose="02020700000000000000" pitchFamily="18" charset="-128"/>
              </a:rPr>
              <a:t>とそのフィリピン人母＞</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①日本人の子を育てる母として「定住者」の在留資格を得て日本での就労・滞在が可能。</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②国籍喪失した</a:t>
            </a:r>
            <a:r>
              <a:rPr kumimoji="1" lang="en-US" altLang="ja-JP" sz="2400" dirty="0">
                <a:latin typeface="UD デジタル 教科書体 NK-B" panose="02020700000000000000" pitchFamily="18" charset="-128"/>
                <a:ea typeface="UD デジタル 教科書体 NK-B" panose="02020700000000000000" pitchFamily="18" charset="-128"/>
              </a:rPr>
              <a:t>JFC</a:t>
            </a:r>
            <a:r>
              <a:rPr kumimoji="1" lang="ja-JP" altLang="en-US" sz="2400" dirty="0">
                <a:latin typeface="UD デジタル 教科書体 NK-B" panose="02020700000000000000" pitchFamily="18" charset="-128"/>
                <a:ea typeface="UD デジタル 教科書体 NK-B" panose="02020700000000000000" pitchFamily="18" charset="-128"/>
              </a:rPr>
              <a:t>が未成年の場合、国籍再取得（国籍法</a:t>
            </a:r>
            <a:r>
              <a:rPr kumimoji="1" lang="en-US" altLang="ja-JP" sz="2400" dirty="0">
                <a:latin typeface="UD デジタル 教科書体 NK-B" panose="02020700000000000000" pitchFamily="18" charset="-128"/>
                <a:ea typeface="UD デジタル 教科書体 NK-B" panose="02020700000000000000" pitchFamily="18" charset="-128"/>
              </a:rPr>
              <a:t>17</a:t>
            </a:r>
            <a:r>
              <a:rPr kumimoji="1" lang="ja-JP" altLang="en-US" sz="2400" dirty="0">
                <a:latin typeface="UD デジタル 教科書体 NK-B" panose="02020700000000000000" pitchFamily="18" charset="-128"/>
                <a:ea typeface="UD デジタル 教科書体 NK-B" panose="02020700000000000000" pitchFamily="18" charset="-128"/>
              </a:rPr>
              <a:t>条）をするためには来日して法務局での手続きが必要。子が未成年の場合には、①と同様、子が日本国籍を再取得を前提に「定住者」としての在留資格を得て日本での就労・滞在が可能。</a:t>
            </a:r>
          </a:p>
        </p:txBody>
      </p:sp>
    </p:spTree>
    <p:extLst>
      <p:ext uri="{BB962C8B-B14F-4D97-AF65-F5344CB8AC3E}">
        <p14:creationId xmlns:p14="http://schemas.microsoft.com/office/powerpoint/2010/main" val="1385489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E5D1727-0715-5E28-C920-9B9500CAE90F}"/>
              </a:ext>
            </a:extLst>
          </p:cNvPr>
          <p:cNvSpPr>
            <a:spLocks noGrp="1"/>
          </p:cNvSpPr>
          <p:nvPr>
            <p:ph idx="1"/>
          </p:nvPr>
        </p:nvSpPr>
        <p:spPr/>
        <p:txBody>
          <a:bodyPr/>
          <a:lstStyle/>
          <a:p>
            <a:endParaRPr kumimoji="1" lang="ja-JP" altLang="en-US"/>
          </a:p>
        </p:txBody>
      </p:sp>
      <p:sp>
        <p:nvSpPr>
          <p:cNvPr id="4" name="コンテンツ プレースホルダ 2">
            <a:extLst>
              <a:ext uri="{FF2B5EF4-FFF2-40B4-BE49-F238E27FC236}">
                <a16:creationId xmlns:a16="http://schemas.microsoft.com/office/drawing/2014/main" id="{F91E43C2-9149-2BD9-BD4C-662064ABD844}"/>
              </a:ext>
            </a:extLst>
          </p:cNvPr>
          <p:cNvSpPr>
            <a:spLocks noGrp="1"/>
          </p:cNvSpPr>
          <p:nvPr>
            <p:ph type="title"/>
          </p:nvPr>
        </p:nvSpPr>
        <p:spPr>
          <a:xfrm>
            <a:off x="467544" y="548680"/>
            <a:ext cx="8136904" cy="2318717"/>
          </a:xfrm>
          <a:solidFill>
            <a:srgbClr val="FFC000"/>
          </a:solidFill>
        </p:spPr>
        <p:txBody>
          <a:bodyPr>
            <a:normAutofit/>
          </a:bodyPr>
          <a:lstStyle/>
          <a:p>
            <a:pPr marL="0" indent="0">
              <a:buNone/>
            </a:pPr>
            <a:r>
              <a:rPr lang="ja-JP" altLang="en-US"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①成人</a:t>
            </a:r>
            <a:r>
              <a:rPr lang="en-US" altLang="ja-JP"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JFC</a:t>
            </a:r>
            <a:r>
              <a:rPr lang="ja-JP" altLang="en-US"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婚外子：日本国籍を持つ</a:t>
            </a:r>
            <a:r>
              <a:rPr lang="en-US" altLang="ja-JP"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JFC</a:t>
            </a:r>
            <a:r>
              <a:rPr lang="ja-JP" altLang="en-US"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は日本人として来日が可能なため、査証申請が不要。</a:t>
            </a:r>
            <a:endParaRPr lang="en-US" altLang="ja-JP"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endParaRPr>
          </a:p>
          <a:p>
            <a:pPr marL="0" indent="0">
              <a:buNone/>
            </a:pPr>
            <a:r>
              <a:rPr lang="ja-JP" altLang="en-US"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→しかし、日本に滞在先や就労先を自身で確保するのは困難。</a:t>
            </a:r>
            <a:endParaRPr lang="en-US" altLang="ja-JP"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endParaRPr>
          </a:p>
          <a:p>
            <a:pPr marL="0" indent="0">
              <a:buNone/>
            </a:pPr>
            <a:r>
              <a:rPr lang="ja-JP" altLang="en-US"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→そこに目を付けたエージェントは</a:t>
            </a:r>
            <a:r>
              <a:rPr lang="en-US" altLang="ja-JP"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JFC</a:t>
            </a:r>
            <a:r>
              <a:rPr lang="ja-JP" altLang="en-US"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の「滞在先」と「就労先」を保証すると持ち掛けて勧誘し渡航手続きを行う。</a:t>
            </a:r>
            <a:endParaRPr lang="en-US" altLang="ja-JP" b="1" dirty="0"/>
          </a:p>
        </p:txBody>
      </p:sp>
      <p:sp>
        <p:nvSpPr>
          <p:cNvPr id="5" name="テキスト ボックス 4">
            <a:extLst>
              <a:ext uri="{FF2B5EF4-FFF2-40B4-BE49-F238E27FC236}">
                <a16:creationId xmlns:a16="http://schemas.microsoft.com/office/drawing/2014/main" id="{787A503D-7A71-F77A-CB16-B4298CC95469}"/>
              </a:ext>
            </a:extLst>
          </p:cNvPr>
          <p:cNvSpPr txBox="1"/>
          <p:nvPr/>
        </p:nvSpPr>
        <p:spPr>
          <a:xfrm>
            <a:off x="467544" y="3041566"/>
            <a:ext cx="8208912" cy="3416320"/>
          </a:xfrm>
          <a:prstGeom prst="rect">
            <a:avLst/>
          </a:prstGeom>
          <a:solidFill>
            <a:srgbClr val="92D050"/>
          </a:solidFill>
        </p:spPr>
        <p:txBody>
          <a:bodyPr wrap="square" rtlCol="0">
            <a:spAutoFit/>
          </a:bodyPr>
          <a:lstStyle/>
          <a:p>
            <a:pPr marL="0" indent="0">
              <a:buNone/>
            </a:pPr>
            <a:r>
              <a:rPr lang="ja-JP" altLang="en-US"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②未成年</a:t>
            </a:r>
            <a:r>
              <a:rPr lang="en-US" altLang="ja-JP"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JFC</a:t>
            </a:r>
            <a:r>
              <a:rPr lang="ja-JP" altLang="en-US"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婚内子とフィリピン人母：</a:t>
            </a:r>
            <a:r>
              <a:rPr lang="en-US" altLang="ja-JP"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JFC</a:t>
            </a:r>
            <a:r>
              <a:rPr lang="ja-JP" altLang="en-US"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が日本国籍を再取得するためには母子は短期滞在で来日し、子は「日本人の配偶者等」、母は「定住者」への在留資格変更申請を行い、法務局で日本国籍再取得の手続きを行う必要がある。短期滞在の在留資格の間は就労が不可能なため、母子が自身で滞在先や当面の生活費を工面することが困難。</a:t>
            </a:r>
            <a:endParaRPr lang="en-US" altLang="ja-JP"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endParaRPr>
          </a:p>
          <a:p>
            <a:pPr marL="0" indent="0">
              <a:buNone/>
            </a:pPr>
            <a:endParaRPr lang="en-US" altLang="ja-JP"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endParaRPr>
          </a:p>
          <a:p>
            <a:pPr marL="0" indent="0">
              <a:buNone/>
            </a:pPr>
            <a:r>
              <a:rPr lang="ja-JP" altLang="en-US"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rPr>
              <a:t>→そこに目を付けたエージェントは母子の「滞在先」と「国籍取得の支援」、「就労先の紹介」を持ち掛ける。</a:t>
            </a:r>
            <a:endParaRPr lang="en-US" altLang="ja-JP" sz="2400" dirty="0">
              <a:latin typeface="UD デジタル 教科書体 NK-B" panose="02020700000000000000" pitchFamily="18" charset="-128"/>
              <a:ea typeface="UD デジタル 教科書体 NK-B" panose="02020700000000000000" pitchFamily="18" charset="-128"/>
              <a:cs typeface="UD デジタル 教科書体 NK-B" panose="02020700000000000000" charset="-128"/>
            </a:endParaRPr>
          </a:p>
        </p:txBody>
      </p:sp>
    </p:spTree>
    <p:extLst>
      <p:ext uri="{BB962C8B-B14F-4D97-AF65-F5344CB8AC3E}">
        <p14:creationId xmlns:p14="http://schemas.microsoft.com/office/powerpoint/2010/main" val="3851062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863588" y="735955"/>
            <a:ext cx="7416824" cy="535531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kumimoji="1" lang="ja-JP" altLang="en-US"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a:t>
            </a:r>
            <a:r>
              <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JFC</a:t>
            </a:r>
            <a:r>
              <a:rPr kumimoji="1" lang="ja-JP" altLang="en-US"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ネットワークの活動は？＞</a:t>
            </a:r>
            <a:endPar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endParaRPr>
          </a:p>
          <a:p>
            <a:endPar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endParaRPr>
          </a:p>
          <a:p>
            <a:r>
              <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JFC</a:t>
            </a:r>
            <a:r>
              <a:rPr kumimoji="1" lang="ja-JP" altLang="en-US"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ネットワークは</a:t>
            </a:r>
            <a:r>
              <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1994</a:t>
            </a:r>
            <a:r>
              <a:rPr kumimoji="1" lang="ja-JP" altLang="en-US"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年</a:t>
            </a:r>
            <a:r>
              <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5</a:t>
            </a:r>
            <a:r>
              <a:rPr kumimoji="1" lang="ja-JP" altLang="en-US"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月に設立された</a:t>
            </a:r>
            <a:r>
              <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NPO</a:t>
            </a:r>
            <a:r>
              <a:rPr kumimoji="1" lang="ja-JP" altLang="en-US"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法人です。</a:t>
            </a:r>
            <a:endPar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endParaRPr>
          </a:p>
          <a:p>
            <a:endPar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endParaRPr>
          </a:p>
          <a:p>
            <a:r>
              <a:rPr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JFC</a:t>
            </a:r>
            <a:r>
              <a:rPr lang="ja-JP" altLang="en-US"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と呼ばれる日本人とフィリピン人を両親に持つ子どもたち（</a:t>
            </a:r>
            <a:r>
              <a:rPr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Japanese-Filipino children)</a:t>
            </a:r>
            <a:r>
              <a:rPr lang="ja-JP" altLang="en-US"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のために法的支援を中心とした</a:t>
            </a:r>
            <a:r>
              <a:rPr kumimoji="1" lang="ja-JP" altLang="en-US"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人権擁護活動に取り組んでいます。</a:t>
            </a:r>
            <a:endPar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endParaRPr>
          </a:p>
          <a:p>
            <a:endPar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endParaRPr>
          </a:p>
          <a:p>
            <a:r>
              <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JFC</a:t>
            </a:r>
            <a:r>
              <a:rPr kumimoji="1" lang="ja-JP" altLang="en-US"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の子どもたちの中には日本人の父親から養育を放棄され、父親を知らずに育った子どもたちが多くいます。また、子どもたちの中には、父親から認めてもらえず、日本人の父親を持ちながらも日本国籍を持てないものや、日本国籍を取得する機会を失ってしまったものもいます。</a:t>
            </a:r>
            <a:endPar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endParaRPr>
          </a:p>
          <a:p>
            <a:endPar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endParaRPr>
          </a:p>
          <a:p>
            <a:r>
              <a:rPr kumimoji="1" lang="ja-JP" altLang="en-US"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また、父親を知らずに育った子どもたちは一人の人間として不完全だと感じ、自己肯定感や自尊心が欠如し、アイデンティティの確立に負の影響を受けているものが多くいます。</a:t>
            </a:r>
            <a:endPar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endParaRPr>
          </a:p>
          <a:p>
            <a:endPar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endParaRPr>
          </a:p>
          <a:p>
            <a:r>
              <a:rPr kumimoji="1" lang="ja-JP" altLang="en-US"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こうした</a:t>
            </a:r>
            <a:r>
              <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JFC</a:t>
            </a:r>
            <a:r>
              <a:rPr kumimoji="1" lang="ja-JP" altLang="en-US"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rPr>
              <a:t>の子どもたちが一人の人間として認められ、尊厳を失わずに生きていけるような社会を目指し活動をしています。</a:t>
            </a:r>
            <a:endParaRPr kumimoji="1" lang="en-US" altLang="ja-JP" dirty="0">
              <a:ln w="1905"/>
              <a:solidFill>
                <a:schemeClr val="tx1"/>
              </a:solidFill>
              <a:effectLst>
                <a:innerShdw blurRad="69850" dist="43180" dir="5400000">
                  <a:srgbClr val="000000">
                    <a:alpha val="65000"/>
                  </a:srgbClr>
                </a:innerShdw>
              </a:effectLst>
              <a:latin typeface="+mj-ea"/>
              <a:ea typeface="+mj-ea"/>
              <a:cs typeface="UD デジタル 教科書体 NK-B" panose="02020700000000000000"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76867" y="674148"/>
            <a:ext cx="6798734" cy="497439"/>
          </a:xfrm>
        </p:spPr>
        <p:txBody>
          <a:bodyPr>
            <a:normAutofit fontScale="90000"/>
          </a:bodyPr>
          <a:lstStyle/>
          <a:p>
            <a:r>
              <a:rPr kumimoji="1" lang="ja-JP" altLang="en-US" dirty="0"/>
              <a:t>ＪＦＣ増加の背景</a:t>
            </a:r>
          </a:p>
        </p:txBody>
      </p:sp>
      <p:sp>
        <p:nvSpPr>
          <p:cNvPr id="3" name="コンテンツ プレースホルダ 2"/>
          <p:cNvSpPr>
            <a:spLocks noGrp="1"/>
          </p:cNvSpPr>
          <p:nvPr>
            <p:ph idx="1"/>
          </p:nvPr>
        </p:nvSpPr>
        <p:spPr>
          <a:xfrm>
            <a:off x="827584" y="1412775"/>
            <a:ext cx="7148017" cy="4536505"/>
          </a:xfrm>
        </p:spPr>
        <p:txBody>
          <a:bodyPr/>
          <a:lstStyle/>
          <a:p>
            <a:pPr marL="0" indent="0">
              <a:buNone/>
            </a:pPr>
            <a:r>
              <a:rPr lang="ja-JP" altLang="en-US" sz="2800" dirty="0">
                <a:latin typeface="MS UI Gothic" panose="020B0600070205080204" pitchFamily="50" charset="-128"/>
                <a:ea typeface="MS UI Gothic" panose="020B0600070205080204" pitchFamily="50" charset="-128"/>
                <a:cs typeface="Arial" panose="020B0604020202020204" pitchFamily="34" charset="0"/>
              </a:rPr>
              <a:t>①</a:t>
            </a:r>
            <a:r>
              <a:rPr kumimoji="1" lang="en-US" altLang="ja-JP" sz="2800" dirty="0">
                <a:latin typeface="MS UI Gothic" panose="020B0600070205080204" pitchFamily="50" charset="-128"/>
                <a:ea typeface="MS UI Gothic" panose="020B0600070205080204" pitchFamily="50" charset="-128"/>
                <a:cs typeface="Arial" panose="020B0604020202020204" pitchFamily="34" charset="0"/>
              </a:rPr>
              <a:t>1980</a:t>
            </a:r>
            <a:r>
              <a:rPr kumimoji="1" lang="ja-JP" altLang="en-US" sz="2800" dirty="0">
                <a:latin typeface="MS UI Gothic" panose="020B0600070205080204" pitchFamily="50" charset="-128"/>
                <a:ea typeface="MS UI Gothic" panose="020B0600070205080204" pitchFamily="50" charset="-128"/>
                <a:cs typeface="Arial" panose="020B0604020202020204" pitchFamily="34" charset="0"/>
              </a:rPr>
              <a:t>年代から日本へ出稼ぎのために入国するフィリピン人女性の増加。</a:t>
            </a:r>
            <a:endParaRPr kumimoji="1" lang="en-US" altLang="ja-JP" sz="2800" dirty="0">
              <a:latin typeface="MS UI Gothic" panose="020B0600070205080204" pitchFamily="50" charset="-128"/>
              <a:ea typeface="MS UI Gothic" panose="020B0600070205080204" pitchFamily="50" charset="-128"/>
              <a:cs typeface="Arial" panose="020B0604020202020204" pitchFamily="34" charset="0"/>
            </a:endParaRPr>
          </a:p>
          <a:p>
            <a:pPr>
              <a:buNone/>
            </a:pPr>
            <a:r>
              <a:rPr lang="ja-JP" altLang="en-US" sz="2800" dirty="0">
                <a:latin typeface="MS UI Gothic" panose="020B0600070205080204" pitchFamily="50" charset="-128"/>
                <a:ea typeface="MS UI Gothic" panose="020B0600070205080204" pitchFamily="50" charset="-128"/>
                <a:cs typeface="Arial" panose="020B0604020202020204" pitchFamily="34" charset="0"/>
              </a:rPr>
              <a:t>②日本人男性がフィリピンに海外駐在員として暮らす。</a:t>
            </a:r>
            <a:endParaRPr lang="en-US" altLang="ja-JP" sz="2800" dirty="0">
              <a:latin typeface="MS UI Gothic" panose="020B0600070205080204" pitchFamily="50" charset="-128"/>
              <a:ea typeface="MS UI Gothic" panose="020B0600070205080204" pitchFamily="50" charset="-128"/>
              <a:cs typeface="Arial" panose="020B0604020202020204" pitchFamily="34" charset="0"/>
            </a:endParaRPr>
          </a:p>
          <a:p>
            <a:pPr>
              <a:buNone/>
            </a:pPr>
            <a:r>
              <a:rPr lang="ja-JP" altLang="en-US" sz="2800" dirty="0">
                <a:latin typeface="MS UI Gothic" panose="020B0600070205080204" pitchFamily="50" charset="-128"/>
                <a:ea typeface="MS UI Gothic" panose="020B0600070205080204" pitchFamily="50" charset="-128"/>
                <a:cs typeface="Arial" panose="020B0604020202020204" pitchFamily="34" charset="0"/>
              </a:rPr>
              <a:t>③日本人男性がフィリピンへ観光目的で渡航。</a:t>
            </a:r>
            <a:endParaRPr lang="en-US" altLang="ja-JP" sz="2800" dirty="0">
              <a:latin typeface="MS UI Gothic" panose="020B0600070205080204" pitchFamily="50" charset="-128"/>
              <a:ea typeface="MS UI Gothic" panose="020B0600070205080204" pitchFamily="50" charset="-128"/>
              <a:cs typeface="Arial" panose="020B0604020202020204" pitchFamily="34" charset="0"/>
            </a:endParaRPr>
          </a:p>
          <a:p>
            <a:pPr>
              <a:buNone/>
            </a:pPr>
            <a:r>
              <a:rPr lang="ja-JP" altLang="en-US" sz="2800" dirty="0">
                <a:latin typeface="MS UI Gothic" panose="020B0600070205080204" pitchFamily="50" charset="-128"/>
                <a:ea typeface="MS UI Gothic" panose="020B0600070205080204" pitchFamily="50" charset="-128"/>
                <a:cs typeface="Arial" panose="020B0604020202020204" pitchFamily="34" charset="0"/>
              </a:rPr>
              <a:t>→クラブやバーで働くフィリピン人女性と客としてお店に来る日本人男性との出会いが増える。</a:t>
            </a:r>
            <a:endParaRPr lang="en-US" altLang="ja-JP" sz="2800" dirty="0">
              <a:latin typeface="MS UI Gothic" panose="020B0600070205080204" pitchFamily="50" charset="-128"/>
              <a:ea typeface="MS UI Gothic" panose="020B0600070205080204" pitchFamily="50" charset="-128"/>
              <a:cs typeface="Arial" panose="020B0604020202020204" pitchFamily="34" charset="0"/>
            </a:endParaRPr>
          </a:p>
          <a:p>
            <a:pPr>
              <a:buNone/>
            </a:pPr>
            <a:r>
              <a:rPr lang="ja-JP" altLang="en-US" sz="2800" dirty="0">
                <a:latin typeface="MS UI Gothic" panose="020B0600070205080204" pitchFamily="50" charset="-128"/>
                <a:ea typeface="MS UI Gothic" panose="020B0600070205080204" pitchFamily="50" charset="-128"/>
                <a:cs typeface="Arial" panose="020B0604020202020204" pitchFamily="34" charset="0"/>
              </a:rPr>
              <a:t>→両者の間に生まれる子どもたちの増加。</a:t>
            </a:r>
            <a:endParaRPr lang="en-US" altLang="ja-JP" sz="2800" dirty="0">
              <a:latin typeface="MS UI Gothic" panose="020B0600070205080204" pitchFamily="50" charset="-128"/>
              <a:ea typeface="MS UI Gothic" panose="020B0600070205080204" pitchFamily="50" charset="-128"/>
              <a:cs typeface="Arial" panose="020B0604020202020204" pitchFamily="34" charset="0"/>
            </a:endParaRPr>
          </a:p>
          <a:p>
            <a:pPr>
              <a:buNone/>
            </a:pPr>
            <a:endParaRPr lang="en-US" altLang="ja-JP" dirty="0">
              <a:latin typeface="+mj-ea"/>
              <a:ea typeface="+mj-ea"/>
              <a:cs typeface="Arial" panose="020B0604020202020204" pitchFamily="34" charset="0"/>
            </a:endParaRPr>
          </a:p>
          <a:p>
            <a:pPr>
              <a:buNone/>
            </a:pPr>
            <a:endParaRPr lang="en-US" altLang="ja-JP" dirty="0">
              <a:latin typeface="+mj-ea"/>
              <a:ea typeface="+mj-ea"/>
              <a:cs typeface="Arial" panose="020B0604020202020204"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プレースホルダ 2"/>
          <p:cNvSpPr>
            <a:spLocks noGrp="1"/>
          </p:cNvSpPr>
          <p:nvPr>
            <p:ph idx="1"/>
          </p:nvPr>
        </p:nvSpPr>
        <p:spPr>
          <a:xfrm>
            <a:off x="755577" y="692696"/>
            <a:ext cx="7920880" cy="5544616"/>
          </a:xfrm>
        </p:spPr>
        <p:txBody>
          <a:bodyPr>
            <a:normAutofit lnSpcReduction="10000"/>
          </a:bodyPr>
          <a:lstStyle/>
          <a:p>
            <a:pPr marL="0" indent="0" algn="ctr">
              <a:buNone/>
            </a:pPr>
            <a:r>
              <a:rPr lang="ja-JP" altLang="en-US" dirty="0">
                <a:latin typeface="+mj-ea"/>
                <a:ea typeface="+mj-ea"/>
              </a:rPr>
              <a:t>＜</a:t>
            </a:r>
            <a:r>
              <a:rPr lang="en-US" altLang="ja-JP" dirty="0">
                <a:latin typeface="+mj-ea"/>
                <a:ea typeface="+mj-ea"/>
              </a:rPr>
              <a:t>JFC</a:t>
            </a:r>
            <a:r>
              <a:rPr lang="ja-JP" altLang="en-US" dirty="0">
                <a:latin typeface="+mj-ea"/>
                <a:ea typeface="+mj-ea"/>
              </a:rPr>
              <a:t>ネットワークの歴史＞</a:t>
            </a:r>
            <a:endParaRPr lang="en-US" altLang="ja-JP" dirty="0">
              <a:latin typeface="+mj-ea"/>
              <a:ea typeface="+mj-ea"/>
            </a:endParaRPr>
          </a:p>
          <a:p>
            <a:r>
              <a:rPr lang="ja-JP" altLang="en-US" dirty="0">
                <a:latin typeface="+mj-ea"/>
                <a:ea typeface="+mj-ea"/>
              </a:rPr>
              <a:t>１９９３年４月、日本全国の弁護士有志６０名で「ＪＦＣ弁護団」結成</a:t>
            </a:r>
          </a:p>
          <a:p>
            <a:r>
              <a:rPr lang="ja-JP" altLang="en-US" dirty="0">
                <a:latin typeface="+mj-ea"/>
                <a:ea typeface="+mj-ea"/>
              </a:rPr>
              <a:t>１９９４年５月、「ＪＦＣを支えるネットワーク」設立（初代代表：松井やより）</a:t>
            </a:r>
            <a:endParaRPr lang="en-US" altLang="ja-JP" dirty="0">
              <a:latin typeface="+mj-ea"/>
              <a:ea typeface="+mj-ea"/>
            </a:endParaRPr>
          </a:p>
          <a:p>
            <a:r>
              <a:rPr lang="ja-JP" altLang="en-US" dirty="0">
                <a:latin typeface="+mj-ea"/>
                <a:ea typeface="+mj-ea"/>
              </a:rPr>
              <a:t>１９９８年１月、フィリピン現地事務所「マリガヤハウス（</a:t>
            </a:r>
            <a:r>
              <a:rPr lang="en-US" altLang="ja-JP" dirty="0">
                <a:latin typeface="+mj-ea"/>
                <a:ea typeface="+mj-ea"/>
              </a:rPr>
              <a:t>MALIGAYA HOUSE</a:t>
            </a:r>
            <a:r>
              <a:rPr lang="ja-JP" altLang="en-US" dirty="0">
                <a:latin typeface="+mj-ea"/>
                <a:ea typeface="+mj-ea"/>
              </a:rPr>
              <a:t>）」開所、フィリピンに暮らす母子からの相談を直接を受ける体制を構築。（</a:t>
            </a:r>
            <a:r>
              <a:rPr lang="en-US" altLang="ja-JP" dirty="0">
                <a:latin typeface="+mj-ea"/>
                <a:ea typeface="+mj-ea"/>
              </a:rPr>
              <a:t>※</a:t>
            </a:r>
            <a:r>
              <a:rPr lang="ja-JP" altLang="en-US" dirty="0">
                <a:latin typeface="+mj-ea"/>
                <a:ea typeface="+mj-ea"/>
              </a:rPr>
              <a:t>現在は委託先事務所）</a:t>
            </a:r>
          </a:p>
          <a:p>
            <a:r>
              <a:rPr lang="ja-JP" altLang="en-US" dirty="0">
                <a:latin typeface="+mj-ea"/>
                <a:ea typeface="+mj-ea"/>
              </a:rPr>
              <a:t>２００６年４月、</a:t>
            </a:r>
            <a:r>
              <a:rPr lang="en-US" altLang="ja-JP" dirty="0">
                <a:latin typeface="+mj-ea"/>
                <a:ea typeface="+mj-ea"/>
              </a:rPr>
              <a:t>NPO</a:t>
            </a:r>
            <a:r>
              <a:rPr lang="ja-JP" altLang="en-US" dirty="0">
                <a:latin typeface="+mj-ea"/>
                <a:ea typeface="+mj-ea"/>
              </a:rPr>
              <a:t>法人「</a:t>
            </a:r>
            <a:r>
              <a:rPr lang="en-US" altLang="ja-JP" dirty="0">
                <a:latin typeface="+mj-ea"/>
                <a:ea typeface="+mj-ea"/>
              </a:rPr>
              <a:t>JFC</a:t>
            </a:r>
            <a:r>
              <a:rPr lang="ja-JP" altLang="en-US" dirty="0">
                <a:latin typeface="+mj-ea"/>
                <a:ea typeface="+mj-ea"/>
              </a:rPr>
              <a:t>ネットワーク」として東京都より認証を受ける。</a:t>
            </a:r>
            <a:endParaRPr lang="en-US" altLang="ja-JP" dirty="0">
              <a:latin typeface="+mj-ea"/>
              <a:ea typeface="+mj-ea"/>
            </a:endParaRPr>
          </a:p>
          <a:p>
            <a:r>
              <a:rPr lang="ja-JP" altLang="en-US" dirty="0">
                <a:latin typeface="+mj-ea"/>
                <a:ea typeface="+mj-ea"/>
              </a:rPr>
              <a:t>２００７年、ミンダナオ・ダバオにある</a:t>
            </a:r>
            <a:r>
              <a:rPr lang="en-US" altLang="ja-JP" dirty="0">
                <a:latin typeface="+mj-ea"/>
                <a:ea typeface="+mj-ea"/>
              </a:rPr>
              <a:t>RGS-COW</a:t>
            </a:r>
            <a:r>
              <a:rPr lang="ja-JP" altLang="en-US" dirty="0">
                <a:latin typeface="+mj-ea"/>
                <a:ea typeface="+mj-ea"/>
              </a:rPr>
              <a:t>（</a:t>
            </a:r>
            <a:r>
              <a:rPr lang="en-US" altLang="ja-JP" b="1" i="0" dirty="0">
                <a:solidFill>
                  <a:srgbClr val="050505"/>
                </a:solidFill>
                <a:effectLst/>
                <a:latin typeface="Segoe UI Historic" panose="020B0502040204020203" pitchFamily="34" charset="0"/>
              </a:rPr>
              <a:t>Religious of the Good Shepherd, </a:t>
            </a:r>
            <a:r>
              <a:rPr lang="en-US" altLang="ja-JP" b="0" i="0" dirty="0">
                <a:solidFill>
                  <a:srgbClr val="202124"/>
                </a:solidFill>
                <a:effectLst/>
                <a:latin typeface="arial" panose="020B0604020202020204" pitchFamily="34" charset="0"/>
              </a:rPr>
              <a:t>Center for Overseas Worker</a:t>
            </a:r>
            <a:r>
              <a:rPr lang="ja-JP" altLang="en-US" dirty="0">
                <a:latin typeface="+mj-ea"/>
                <a:ea typeface="+mj-ea"/>
              </a:rPr>
              <a:t>）からのケースを受け始める。</a:t>
            </a:r>
            <a:endParaRPr lang="en-US" altLang="ja-JP" dirty="0">
              <a:latin typeface="+mj-ea"/>
              <a:ea typeface="+mj-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4E5B3B-3FA2-467B-E64E-AC33616DC95F}"/>
              </a:ext>
            </a:extLst>
          </p:cNvPr>
          <p:cNvSpPr>
            <a:spLocks noGrp="1"/>
          </p:cNvSpPr>
          <p:nvPr>
            <p:ph type="title"/>
          </p:nvPr>
        </p:nvSpPr>
        <p:spPr>
          <a:xfrm>
            <a:off x="1176866" y="915337"/>
            <a:ext cx="6798734" cy="591151"/>
          </a:xfrm>
        </p:spPr>
        <p:txBody>
          <a:bodyPr>
            <a:normAutofit fontScale="90000"/>
          </a:bodyPr>
          <a:lstStyle/>
          <a:p>
            <a:r>
              <a:rPr kumimoji="1" lang="ja-JP" altLang="en-US" dirty="0"/>
              <a:t>受賞歴</a:t>
            </a:r>
            <a:r>
              <a:rPr kumimoji="1" lang="en-US" altLang="ja-JP" dirty="0"/>
              <a:t>/ </a:t>
            </a:r>
            <a:r>
              <a:rPr kumimoji="1" lang="ja-JP" altLang="en-US" dirty="0"/>
              <a:t>裁判実績</a:t>
            </a:r>
          </a:p>
        </p:txBody>
      </p:sp>
      <p:sp>
        <p:nvSpPr>
          <p:cNvPr id="4" name="Rectangle 1">
            <a:extLst>
              <a:ext uri="{FF2B5EF4-FFF2-40B4-BE49-F238E27FC236}">
                <a16:creationId xmlns:a16="http://schemas.microsoft.com/office/drawing/2014/main" id="{070BF779-BF53-D0C5-C6AF-5939B450E5CE}"/>
              </a:ext>
            </a:extLst>
          </p:cNvPr>
          <p:cNvSpPr>
            <a:spLocks noGrp="1" noChangeArrowheads="1"/>
          </p:cNvSpPr>
          <p:nvPr>
            <p:ph idx="1"/>
          </p:nvPr>
        </p:nvSpPr>
        <p:spPr bwMode="auto">
          <a:xfrm>
            <a:off x="1203363" y="1506488"/>
            <a:ext cx="7067543" cy="233910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2200" b="1" i="0" u="none" strike="noStrike" cap="none" normalizeH="0" baseline="0" dirty="0">
              <a:ln>
                <a:noFill/>
              </a:ln>
              <a:solidFill>
                <a:srgbClr val="131313"/>
              </a:solidFill>
              <a:effectLst/>
              <a:latin typeface="Arial" panose="020B0604020202020204" pitchFamily="34" charset="0"/>
              <a:ea typeface="ヒラギノ角ゴ Pro W3"/>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1" i="0" u="none" strike="noStrike" cap="none" normalizeH="0" baseline="0" dirty="0">
                <a:ln>
                  <a:noFill/>
                </a:ln>
                <a:solidFill>
                  <a:srgbClr val="131313"/>
                </a:solidFill>
                <a:effectLst/>
                <a:latin typeface="Arial" panose="020B0604020202020204" pitchFamily="34" charset="0"/>
                <a:ea typeface="inherit"/>
              </a:rPr>
              <a:t>2006年12月</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ja-JP" altLang="ja-JP" sz="2800" b="0" i="0" u="none" strike="noStrike" cap="none" normalizeH="0" baseline="0" dirty="0">
                <a:ln>
                  <a:noFill/>
                </a:ln>
                <a:solidFill>
                  <a:srgbClr val="131313"/>
                </a:solidFill>
                <a:effectLst/>
                <a:latin typeface="Arial" panose="020B0604020202020204" pitchFamily="34" charset="0"/>
                <a:ea typeface="ヒラギノ角ゴ Pro W3"/>
              </a:rPr>
              <a:t>第21回東京弁護士会人権賞受賞</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1" i="0" u="none" strike="noStrike" cap="none" normalizeH="0" baseline="0" dirty="0">
                <a:ln>
                  <a:noFill/>
                </a:ln>
                <a:solidFill>
                  <a:srgbClr val="131313"/>
                </a:solidFill>
                <a:effectLst/>
                <a:latin typeface="Arial" panose="020B0604020202020204" pitchFamily="34" charset="0"/>
                <a:ea typeface="inherit"/>
              </a:rPr>
              <a:t>2011年1月</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ja-JP" altLang="ja-JP" sz="2800" b="0" i="0" u="none" strike="noStrike" cap="none" normalizeH="0" baseline="0" dirty="0">
                <a:ln>
                  <a:noFill/>
                </a:ln>
                <a:solidFill>
                  <a:srgbClr val="131313"/>
                </a:solidFill>
                <a:effectLst/>
                <a:latin typeface="Arial" panose="020B0604020202020204" pitchFamily="34" charset="0"/>
                <a:ea typeface="ヒラギノ角ゴ Pro W3"/>
              </a:rPr>
              <a:t>第4回かめのり賞受賞</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6" name="テキスト ボックス 5">
            <a:extLst>
              <a:ext uri="{FF2B5EF4-FFF2-40B4-BE49-F238E27FC236}">
                <a16:creationId xmlns:a16="http://schemas.microsoft.com/office/drawing/2014/main" id="{72351592-FFB8-8A9D-8250-2A318B405A4D}"/>
              </a:ext>
            </a:extLst>
          </p:cNvPr>
          <p:cNvSpPr txBox="1"/>
          <p:nvPr/>
        </p:nvSpPr>
        <p:spPr>
          <a:xfrm>
            <a:off x="1168400" y="4293096"/>
            <a:ext cx="7102506" cy="1815882"/>
          </a:xfrm>
          <a:prstGeom prst="rect">
            <a:avLst/>
          </a:prstGeom>
          <a:noFill/>
        </p:spPr>
        <p:txBody>
          <a:bodyPr wrap="square" rtlCol="0">
            <a:spAutoFit/>
          </a:bodyPr>
          <a:lstStyle/>
          <a:p>
            <a:r>
              <a:rPr kumimoji="1" lang="en-US" altLang="ja-JP" sz="2800" dirty="0">
                <a:latin typeface="+mj-ea"/>
                <a:ea typeface="+mj-ea"/>
              </a:rPr>
              <a:t>2008</a:t>
            </a:r>
            <a:r>
              <a:rPr kumimoji="1" lang="ja-JP" altLang="en-US" sz="2800" dirty="0">
                <a:latin typeface="+mj-ea"/>
                <a:ea typeface="+mj-ea"/>
              </a:rPr>
              <a:t>年</a:t>
            </a:r>
            <a:r>
              <a:rPr kumimoji="1" lang="en-US" altLang="ja-JP" sz="2800" dirty="0">
                <a:latin typeface="+mj-ea"/>
                <a:ea typeface="+mj-ea"/>
              </a:rPr>
              <a:t>4</a:t>
            </a:r>
            <a:r>
              <a:rPr kumimoji="1" lang="ja-JP" altLang="en-US" sz="2800" dirty="0">
                <a:latin typeface="+mj-ea"/>
                <a:ea typeface="+mj-ea"/>
              </a:rPr>
              <a:t>月</a:t>
            </a:r>
            <a:r>
              <a:rPr kumimoji="1" lang="en-US" altLang="ja-JP" sz="2800" dirty="0">
                <a:latin typeface="+mj-ea"/>
                <a:ea typeface="+mj-ea"/>
              </a:rPr>
              <a:t>16</a:t>
            </a:r>
            <a:r>
              <a:rPr kumimoji="1" lang="ja-JP" altLang="en-US" sz="2800" dirty="0">
                <a:latin typeface="+mj-ea"/>
                <a:ea typeface="+mj-ea"/>
              </a:rPr>
              <a:t>日、国籍確認訴訟（国籍法</a:t>
            </a:r>
            <a:r>
              <a:rPr kumimoji="1" lang="en-US" altLang="ja-JP" sz="2800" dirty="0">
                <a:latin typeface="+mj-ea"/>
                <a:ea typeface="+mj-ea"/>
              </a:rPr>
              <a:t>3</a:t>
            </a:r>
            <a:r>
              <a:rPr kumimoji="1" lang="ja-JP" altLang="en-US" sz="2800" dirty="0">
                <a:latin typeface="+mj-ea"/>
                <a:ea typeface="+mj-ea"/>
              </a:rPr>
              <a:t>条）、最高裁で違憲判決</a:t>
            </a:r>
            <a:endParaRPr kumimoji="1" lang="en-US" altLang="ja-JP" sz="2800" dirty="0">
              <a:latin typeface="+mj-ea"/>
              <a:ea typeface="+mj-ea"/>
            </a:endParaRPr>
          </a:p>
          <a:p>
            <a:r>
              <a:rPr kumimoji="1" lang="en-US" altLang="ja-JP" sz="2800" dirty="0">
                <a:latin typeface="+mj-ea"/>
                <a:ea typeface="+mj-ea"/>
              </a:rPr>
              <a:t>2008</a:t>
            </a:r>
            <a:r>
              <a:rPr kumimoji="1" lang="ja-JP" altLang="en-US" sz="2800" dirty="0">
                <a:latin typeface="+mj-ea"/>
                <a:ea typeface="+mj-ea"/>
              </a:rPr>
              <a:t>年</a:t>
            </a:r>
            <a:r>
              <a:rPr kumimoji="1" lang="en-US" altLang="ja-JP" sz="2800" dirty="0">
                <a:latin typeface="+mj-ea"/>
                <a:ea typeface="+mj-ea"/>
              </a:rPr>
              <a:t>12</a:t>
            </a:r>
            <a:r>
              <a:rPr kumimoji="1" lang="ja-JP" altLang="en-US" sz="2800" dirty="0">
                <a:latin typeface="+mj-ea"/>
                <a:ea typeface="+mj-ea"/>
              </a:rPr>
              <a:t>月</a:t>
            </a:r>
            <a:r>
              <a:rPr kumimoji="1" lang="en-US" altLang="ja-JP" sz="2800" dirty="0">
                <a:latin typeface="+mj-ea"/>
                <a:ea typeface="+mj-ea"/>
              </a:rPr>
              <a:t>12</a:t>
            </a:r>
            <a:r>
              <a:rPr kumimoji="1" lang="ja-JP" altLang="en-US" sz="2800" dirty="0">
                <a:latin typeface="+mj-ea"/>
                <a:ea typeface="+mj-ea"/>
              </a:rPr>
              <a:t>日、国籍法改正</a:t>
            </a:r>
            <a:endParaRPr kumimoji="1" lang="en-US" altLang="ja-JP" sz="2800" dirty="0">
              <a:latin typeface="+mj-ea"/>
              <a:ea typeface="+mj-ea"/>
            </a:endParaRPr>
          </a:p>
          <a:p>
            <a:r>
              <a:rPr kumimoji="1" lang="en-US" altLang="ja-JP" sz="2800" dirty="0">
                <a:latin typeface="+mj-ea"/>
                <a:ea typeface="+mj-ea"/>
              </a:rPr>
              <a:t>2009</a:t>
            </a:r>
            <a:r>
              <a:rPr kumimoji="1" lang="ja-JP" altLang="en-US" sz="2800" dirty="0">
                <a:latin typeface="+mj-ea"/>
                <a:ea typeface="+mj-ea"/>
              </a:rPr>
              <a:t>年</a:t>
            </a:r>
            <a:r>
              <a:rPr kumimoji="1" lang="en-US" altLang="ja-JP" sz="2800" dirty="0">
                <a:latin typeface="+mj-ea"/>
                <a:ea typeface="+mj-ea"/>
              </a:rPr>
              <a:t>1</a:t>
            </a:r>
            <a:r>
              <a:rPr kumimoji="1" lang="ja-JP" altLang="en-US" sz="2800" dirty="0">
                <a:latin typeface="+mj-ea"/>
                <a:ea typeface="+mj-ea"/>
              </a:rPr>
              <a:t>月</a:t>
            </a:r>
            <a:r>
              <a:rPr kumimoji="1" lang="en-US" altLang="ja-JP" sz="2800" dirty="0">
                <a:latin typeface="+mj-ea"/>
                <a:ea typeface="+mj-ea"/>
              </a:rPr>
              <a:t>1</a:t>
            </a:r>
            <a:r>
              <a:rPr kumimoji="1" lang="ja-JP" altLang="en-US" sz="2800" dirty="0">
                <a:latin typeface="+mj-ea"/>
                <a:ea typeface="+mj-ea"/>
              </a:rPr>
              <a:t>日、新国籍法施行</a:t>
            </a:r>
            <a:endParaRPr kumimoji="1" lang="en-US" altLang="ja-JP" sz="2800" dirty="0">
              <a:latin typeface="+mj-ea"/>
              <a:ea typeface="+mj-ea"/>
            </a:endParaRPr>
          </a:p>
        </p:txBody>
      </p:sp>
    </p:spTree>
    <p:extLst>
      <p:ext uri="{BB962C8B-B14F-4D97-AF65-F5344CB8AC3E}">
        <p14:creationId xmlns:p14="http://schemas.microsoft.com/office/powerpoint/2010/main" val="2765212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83668" y="2132856"/>
            <a:ext cx="5976664" cy="3168352"/>
          </a:xfrm>
        </p:spPr>
        <p:txBody>
          <a:bodyPr>
            <a:normAutofit fontScale="90000"/>
          </a:bodyPr>
          <a:lstStyle/>
          <a:p>
            <a:pPr algn="l"/>
            <a:br>
              <a:rPr kumimoji="1" lang="ja-JP" altLang="en-US" sz="4000" dirty="0"/>
            </a:br>
            <a:br>
              <a:rPr kumimoji="1" lang="ja-JP" altLang="en-US" sz="4000" dirty="0"/>
            </a:br>
            <a:br>
              <a:rPr kumimoji="1" lang="ja-JP" altLang="en-US" sz="4000" dirty="0"/>
            </a:br>
            <a:br>
              <a:rPr kumimoji="1" lang="ja-JP" altLang="en-US" sz="4000" dirty="0"/>
            </a:br>
            <a:br>
              <a:rPr kumimoji="1" lang="ja-JP" altLang="en-US" sz="4000" dirty="0"/>
            </a:br>
            <a:br>
              <a:rPr kumimoji="1" lang="ja-JP" altLang="en-US" sz="4000" dirty="0"/>
            </a:br>
            <a:br>
              <a:rPr kumimoji="1" lang="en-US" altLang="ja-JP" sz="4000" dirty="0"/>
            </a:br>
            <a:br>
              <a:rPr kumimoji="1" lang="en-US" altLang="ja-JP" sz="4000" dirty="0"/>
            </a:br>
            <a:br>
              <a:rPr kumimoji="1" lang="en-US" altLang="ja-JP" sz="4000" dirty="0"/>
            </a:br>
            <a:br>
              <a:rPr kumimoji="1" lang="en-US" altLang="ja-JP" sz="4000" dirty="0"/>
            </a:br>
            <a:r>
              <a:rPr kumimoji="1" lang="ja-JP" altLang="en-US" sz="4400" dirty="0"/>
              <a:t>１．</a:t>
            </a:r>
            <a:r>
              <a:rPr kumimoji="1" lang="en-US" altLang="ja-JP" sz="4400" dirty="0">
                <a:latin typeface="Arial" panose="020B0604020202020204" pitchFamily="34" charset="0"/>
                <a:cs typeface="Arial" panose="020B0604020202020204" pitchFamily="34" charset="0"/>
              </a:rPr>
              <a:t>JFC</a:t>
            </a:r>
            <a:r>
              <a:rPr kumimoji="1" lang="ja-JP" altLang="en-US" sz="4400" dirty="0">
                <a:latin typeface="Arial" panose="020B0604020202020204" pitchFamily="34" charset="0"/>
                <a:cs typeface="Arial" panose="020B0604020202020204" pitchFamily="34" charset="0"/>
              </a:rPr>
              <a:t>ネ</a:t>
            </a:r>
            <a:r>
              <a:rPr kumimoji="1" lang="ja-JP" altLang="en-US" sz="4400" dirty="0"/>
              <a:t>ットワークの活動</a:t>
            </a:r>
            <a:br>
              <a:rPr kumimoji="1" lang="en-US" altLang="ja-JP" sz="4400" dirty="0"/>
            </a:br>
            <a:br>
              <a:rPr kumimoji="1" lang="en-US" altLang="ja-JP" sz="4400" dirty="0"/>
            </a:br>
            <a:r>
              <a:rPr kumimoji="1" lang="ja-JP" altLang="en-US" sz="4400" dirty="0"/>
              <a:t>１</a:t>
            </a:r>
            <a:r>
              <a:rPr lang="ja-JP" altLang="en-US" sz="4400" dirty="0"/>
              <a:t>）法的行政手続支援活動</a:t>
            </a:r>
            <a:br>
              <a:rPr lang="en-US" altLang="ja-JP" sz="4400" dirty="0"/>
            </a:br>
            <a:r>
              <a:rPr lang="ja-JP" altLang="en-US" sz="4400" dirty="0"/>
              <a:t>２）生活・教育支援活動</a:t>
            </a:r>
            <a:br>
              <a:rPr lang="en-US" altLang="ja-JP" sz="4400" dirty="0"/>
            </a:br>
            <a:r>
              <a:rPr lang="ja-JP" altLang="en-US" sz="4400" dirty="0"/>
              <a:t>３）普及啓発活動</a:t>
            </a:r>
            <a:endParaRPr kumimoji="1" lang="ja-JP" altLang="en-US" sz="4000" dirty="0"/>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755576" y="692696"/>
            <a:ext cx="7719566" cy="5544591"/>
          </a:xfrm>
        </p:spPr>
        <p:txBody>
          <a:bodyPr>
            <a:normAutofit fontScale="92500" lnSpcReduction="10000"/>
          </a:bodyPr>
          <a:lstStyle/>
          <a:p>
            <a:pPr>
              <a:buNone/>
            </a:pPr>
            <a:r>
              <a:rPr kumimoji="1" lang="ja-JP" altLang="en-US" sz="4400" dirty="0">
                <a:solidFill>
                  <a:schemeClr val="accent5">
                    <a:lumMod val="75000"/>
                  </a:schemeClr>
                </a:solidFill>
                <a:latin typeface="+mj-ea"/>
                <a:ea typeface="+mj-ea"/>
              </a:rPr>
              <a:t>１）法的・行政手続支援活動</a:t>
            </a:r>
            <a:endParaRPr kumimoji="1" lang="en-US" altLang="ja-JP" dirty="0">
              <a:solidFill>
                <a:schemeClr val="accent5">
                  <a:lumMod val="75000"/>
                </a:schemeClr>
              </a:solidFill>
              <a:latin typeface="+mj-ea"/>
              <a:ea typeface="+mj-ea"/>
            </a:endParaRPr>
          </a:p>
          <a:p>
            <a:pPr>
              <a:buNone/>
            </a:pPr>
            <a:endParaRPr lang="ja-JP" altLang="en-US" dirty="0">
              <a:latin typeface="+mj-ea"/>
              <a:ea typeface="+mj-ea"/>
            </a:endParaRPr>
          </a:p>
          <a:p>
            <a:pPr>
              <a:buNone/>
            </a:pPr>
            <a:r>
              <a:rPr lang="ja-JP" altLang="en-US" dirty="0">
                <a:latin typeface="+mj-ea"/>
                <a:ea typeface="+mj-ea"/>
              </a:rPr>
              <a:t>◆認知、養育費、オンライン父子面会交流などの法的支援</a:t>
            </a:r>
            <a:endParaRPr lang="en-US" altLang="ja-JP" dirty="0">
              <a:latin typeface="+mj-ea"/>
              <a:ea typeface="+mj-ea"/>
            </a:endParaRPr>
          </a:p>
          <a:p>
            <a:pPr>
              <a:buNone/>
            </a:pPr>
            <a:r>
              <a:rPr lang="ja-JP" altLang="en-US" dirty="0">
                <a:latin typeface="+mj-ea"/>
                <a:ea typeface="+mj-ea"/>
              </a:rPr>
              <a:t>◆日本国籍取得、在留特別許可申請などの行政手続き支援</a:t>
            </a:r>
            <a:endParaRPr lang="en-US" altLang="ja-JP" dirty="0">
              <a:latin typeface="+mj-ea"/>
              <a:ea typeface="+mj-ea"/>
            </a:endParaRPr>
          </a:p>
          <a:p>
            <a:pPr>
              <a:buNone/>
            </a:pPr>
            <a:r>
              <a:rPr lang="ja-JP" altLang="en-US" dirty="0">
                <a:latin typeface="+mj-ea"/>
                <a:ea typeface="+mj-ea"/>
              </a:rPr>
              <a:t>◆経済的な理由で裁判に必要な書類の取り寄せができないケースに対し、「</a:t>
            </a:r>
            <a:r>
              <a:rPr lang="en-US" altLang="ja-JP" dirty="0">
                <a:latin typeface="+mj-ea"/>
                <a:ea typeface="+mj-ea"/>
              </a:rPr>
              <a:t>JFC</a:t>
            </a:r>
            <a:r>
              <a:rPr lang="ja-JP" altLang="en-US" dirty="0">
                <a:latin typeface="+mj-ea"/>
                <a:ea typeface="+mj-ea"/>
              </a:rPr>
              <a:t>サポートファンドの」支給</a:t>
            </a:r>
          </a:p>
          <a:p>
            <a:pPr>
              <a:buNone/>
            </a:pPr>
            <a:endParaRPr lang="ja-JP" altLang="en-US" dirty="0">
              <a:latin typeface="+mj-ea"/>
              <a:ea typeface="+mj-ea"/>
            </a:endParaRPr>
          </a:p>
          <a:p>
            <a:pPr>
              <a:buNone/>
            </a:pPr>
            <a:r>
              <a:rPr lang="ja-JP" altLang="en-US" dirty="0">
                <a:solidFill>
                  <a:schemeClr val="tx1"/>
                </a:solidFill>
                <a:latin typeface="+mj-ea"/>
                <a:ea typeface="+mj-ea"/>
              </a:rPr>
              <a:t>＜ケース相談受付場所＞</a:t>
            </a:r>
            <a:endParaRPr lang="ja-JP" altLang="en-US" dirty="0">
              <a:latin typeface="+mj-ea"/>
              <a:ea typeface="+mj-ea"/>
            </a:endParaRPr>
          </a:p>
          <a:p>
            <a:pPr>
              <a:buNone/>
            </a:pPr>
            <a:r>
              <a:rPr lang="ja-JP" altLang="en-US" dirty="0">
                <a:latin typeface="+mj-ea"/>
                <a:ea typeface="+mj-ea"/>
              </a:rPr>
              <a:t>・クライアントが</a:t>
            </a:r>
            <a:r>
              <a:rPr lang="ja-JP" altLang="en-US" dirty="0">
                <a:solidFill>
                  <a:srgbClr val="FF0000"/>
                </a:solidFill>
                <a:latin typeface="+mj-ea"/>
                <a:ea typeface="+mj-ea"/>
              </a:rPr>
              <a:t>日本在住</a:t>
            </a:r>
            <a:r>
              <a:rPr lang="en-US" altLang="ja-JP" dirty="0">
                <a:latin typeface="+mj-ea"/>
                <a:ea typeface="+mj-ea"/>
              </a:rPr>
              <a:t>→</a:t>
            </a:r>
            <a:r>
              <a:rPr lang="ja-JP" altLang="en-US" dirty="0">
                <a:solidFill>
                  <a:srgbClr val="FF0000"/>
                </a:solidFill>
                <a:latin typeface="+mj-ea"/>
                <a:ea typeface="+mj-ea"/>
              </a:rPr>
              <a:t>東京事務所</a:t>
            </a:r>
            <a:endParaRPr lang="ja-JP" altLang="en-US" dirty="0">
              <a:latin typeface="+mj-ea"/>
              <a:ea typeface="+mj-ea"/>
            </a:endParaRPr>
          </a:p>
          <a:p>
            <a:pPr>
              <a:buNone/>
            </a:pPr>
            <a:r>
              <a:rPr lang="ja-JP" altLang="en-US" dirty="0">
                <a:latin typeface="+mj-ea"/>
                <a:ea typeface="+mj-ea"/>
              </a:rPr>
              <a:t>・クライアントが</a:t>
            </a:r>
            <a:r>
              <a:rPr lang="ja-JP" altLang="en-US" dirty="0">
                <a:solidFill>
                  <a:srgbClr val="FF0000"/>
                </a:solidFill>
                <a:latin typeface="+mj-ea"/>
                <a:ea typeface="+mj-ea"/>
              </a:rPr>
              <a:t>ルソン島・ビサヤ諸島</a:t>
            </a:r>
          </a:p>
          <a:p>
            <a:pPr>
              <a:buNone/>
            </a:pPr>
            <a:r>
              <a:rPr lang="ja-JP" altLang="en-US" dirty="0">
                <a:solidFill>
                  <a:srgbClr val="FF0000"/>
                </a:solidFill>
                <a:latin typeface="+mj-ea"/>
                <a:ea typeface="+mj-ea"/>
              </a:rPr>
              <a:t>　　　　　　　　　　　　　</a:t>
            </a:r>
            <a:r>
              <a:rPr lang="en-US" altLang="ja-JP" dirty="0">
                <a:solidFill>
                  <a:srgbClr val="FF0000"/>
                </a:solidFill>
                <a:latin typeface="+mj-ea"/>
                <a:ea typeface="+mj-ea"/>
              </a:rPr>
              <a:t>→</a:t>
            </a:r>
            <a:r>
              <a:rPr lang="ja-JP" altLang="en-US" dirty="0">
                <a:solidFill>
                  <a:srgbClr val="FF0000"/>
                </a:solidFill>
                <a:latin typeface="+mj-ea"/>
                <a:ea typeface="+mj-ea"/>
              </a:rPr>
              <a:t>マニラのマリガヤハウス</a:t>
            </a:r>
            <a:endParaRPr lang="ja-JP" altLang="en-US" dirty="0">
              <a:latin typeface="+mj-ea"/>
              <a:ea typeface="+mj-ea"/>
            </a:endParaRPr>
          </a:p>
          <a:p>
            <a:pPr>
              <a:buNone/>
            </a:pPr>
            <a:r>
              <a:rPr lang="ja-JP" altLang="en-US" dirty="0">
                <a:latin typeface="+mj-ea"/>
                <a:ea typeface="+mj-ea"/>
              </a:rPr>
              <a:t>・クライアントが</a:t>
            </a:r>
            <a:r>
              <a:rPr lang="ja-JP" altLang="en-US" dirty="0">
                <a:solidFill>
                  <a:srgbClr val="FF0000"/>
                </a:solidFill>
                <a:latin typeface="+mj-ea"/>
                <a:ea typeface="+mj-ea"/>
              </a:rPr>
              <a:t>ミンダナオ島</a:t>
            </a:r>
            <a:r>
              <a:rPr lang="en-US" altLang="ja-JP" dirty="0">
                <a:latin typeface="+mj-ea"/>
                <a:ea typeface="+mj-ea"/>
              </a:rPr>
              <a:t>→</a:t>
            </a:r>
            <a:r>
              <a:rPr lang="ja-JP" altLang="en-US" dirty="0">
                <a:solidFill>
                  <a:srgbClr val="FF0000"/>
                </a:solidFill>
                <a:latin typeface="+mj-ea"/>
                <a:ea typeface="+mj-ea"/>
              </a:rPr>
              <a:t>ダバオの</a:t>
            </a:r>
            <a:r>
              <a:rPr lang="en-US" altLang="ja-JP" dirty="0">
                <a:solidFill>
                  <a:srgbClr val="FF0000"/>
                </a:solidFill>
                <a:latin typeface="+mj-ea"/>
                <a:ea typeface="+mj-ea"/>
              </a:rPr>
              <a:t>RGS-COW</a:t>
            </a:r>
            <a:endParaRPr lang="ja-JP" altLang="en-US" dirty="0">
              <a:latin typeface="+mj-ea"/>
              <a:ea typeface="+mj-ea"/>
            </a:endParaRPr>
          </a:p>
          <a:p>
            <a:pPr>
              <a:buNone/>
            </a:pPr>
            <a:endParaRPr lang="en-US" altLang="ja-JP" dirty="0"/>
          </a:p>
          <a:p>
            <a:pPr>
              <a:buNone/>
            </a:pPr>
            <a:endParaRPr kumimoji="1" lang="en-US" altLang="ja-JP" dirty="0"/>
          </a:p>
          <a:p>
            <a:pPr>
              <a:buNone/>
            </a:pPr>
            <a:endParaRPr kumimoji="1" lang="en-US" altLang="ja-JP"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20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20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2000"/>
                                        <p:tgtEl>
                                          <p:spTgt spid="3">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2000"/>
                                        <p:tgtEl>
                                          <p:spTgt spid="3">
                                            <p:txEl>
                                              <p:pRg st="7" end="7"/>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2000"/>
                                        <p:tgtEl>
                                          <p:spTgt spid="3">
                                            <p:txEl>
                                              <p:pRg st="8" end="8"/>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2000"/>
                                        <p:tgtEl>
                                          <p:spTgt spid="3">
                                            <p:txEl>
                                              <p:pRg st="9" end="9"/>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0020" y="562379"/>
            <a:ext cx="6643960" cy="1094460"/>
          </a:xfrm>
        </p:spPr>
        <p:txBody>
          <a:bodyPr/>
          <a:lstStyle/>
          <a:p>
            <a:r>
              <a:rPr kumimoji="1" lang="en-US" altLang="ja-JP" dirty="0"/>
              <a:t>2</a:t>
            </a:r>
            <a:r>
              <a:rPr kumimoji="1" lang="ja-JP" altLang="en-US" dirty="0"/>
              <a:t>）生活・教育支援活動</a:t>
            </a:r>
          </a:p>
        </p:txBody>
      </p:sp>
      <p:sp>
        <p:nvSpPr>
          <p:cNvPr id="3" name="コンテンツ プレースホルダ 2"/>
          <p:cNvSpPr>
            <a:spLocks noGrp="1"/>
          </p:cNvSpPr>
          <p:nvPr>
            <p:ph idx="1"/>
          </p:nvPr>
        </p:nvSpPr>
        <p:spPr>
          <a:xfrm>
            <a:off x="611560" y="2348880"/>
            <a:ext cx="7848872" cy="3960440"/>
          </a:xfrm>
        </p:spPr>
        <p:txBody>
          <a:bodyPr>
            <a:normAutofit/>
          </a:bodyPr>
          <a:lstStyle/>
          <a:p>
            <a:pPr marL="0" indent="0">
              <a:buNone/>
            </a:pPr>
            <a:r>
              <a:rPr kumimoji="1" lang="ja-JP" altLang="en-US" dirty="0">
                <a:latin typeface="+mj-ea"/>
                <a:ea typeface="+mj-ea"/>
              </a:rPr>
              <a:t>◆父子面会交流サポート</a:t>
            </a:r>
            <a:endParaRPr kumimoji="1" lang="en-US" altLang="ja-JP" dirty="0">
              <a:latin typeface="+mj-ea"/>
              <a:ea typeface="+mj-ea"/>
            </a:endParaRPr>
          </a:p>
          <a:p>
            <a:pPr marL="0" indent="0">
              <a:buNone/>
            </a:pPr>
            <a:r>
              <a:rPr lang="en-US" altLang="ja-JP" dirty="0">
                <a:latin typeface="+mj-ea"/>
                <a:ea typeface="+mj-ea"/>
              </a:rPr>
              <a:t>※</a:t>
            </a:r>
            <a:r>
              <a:rPr lang="ja-JP" altLang="en-US" dirty="0">
                <a:latin typeface="+mj-ea"/>
                <a:ea typeface="+mj-ea"/>
              </a:rPr>
              <a:t>「父に会いたい」という子どもたちの想いを父とつなげる。</a:t>
            </a:r>
            <a:endParaRPr kumimoji="1" lang="en-US" altLang="ja-JP" dirty="0">
              <a:latin typeface="+mj-ea"/>
              <a:ea typeface="+mj-ea"/>
            </a:endParaRPr>
          </a:p>
          <a:p>
            <a:pPr marL="0" indent="0">
              <a:buNone/>
            </a:pPr>
            <a:r>
              <a:rPr lang="ja-JP" altLang="en-US" dirty="0">
                <a:latin typeface="+mj-ea"/>
                <a:ea typeface="+mj-ea"/>
              </a:rPr>
              <a:t>◆他団体と連携した食料支援・教育支援</a:t>
            </a:r>
            <a:endParaRPr lang="en-US" altLang="ja-JP" dirty="0">
              <a:latin typeface="+mj-ea"/>
              <a:ea typeface="+mj-ea"/>
            </a:endParaRPr>
          </a:p>
          <a:p>
            <a:pPr marL="0" indent="0">
              <a:buNone/>
            </a:pPr>
            <a:r>
              <a:rPr lang="en-US" altLang="ja-JP" dirty="0">
                <a:latin typeface="+mj-ea"/>
                <a:ea typeface="+mj-ea"/>
              </a:rPr>
              <a:t>※</a:t>
            </a:r>
            <a:r>
              <a:rPr lang="ja-JP" altLang="en-US" dirty="0">
                <a:latin typeface="+mj-ea"/>
                <a:ea typeface="+mj-ea"/>
              </a:rPr>
              <a:t>「食べるものがない」子どもたちへの緊急支援。</a:t>
            </a:r>
            <a:endParaRPr lang="en-US" altLang="ja-JP" dirty="0">
              <a:latin typeface="+mj-ea"/>
              <a:ea typeface="+mj-ea"/>
            </a:endParaRPr>
          </a:p>
          <a:p>
            <a:pPr marL="0" indent="0">
              <a:buNone/>
            </a:pPr>
            <a:r>
              <a:rPr lang="en-US" altLang="ja-JP" dirty="0">
                <a:latin typeface="+mj-ea"/>
                <a:ea typeface="+mj-ea"/>
              </a:rPr>
              <a:t>※</a:t>
            </a:r>
            <a:r>
              <a:rPr lang="ja-JP" altLang="en-US" dirty="0">
                <a:latin typeface="+mj-ea"/>
                <a:ea typeface="+mj-ea"/>
              </a:rPr>
              <a:t>「学校に行きたい」という子どもたちの学業を応援。</a:t>
            </a:r>
            <a:endParaRPr lang="en-US" altLang="ja-JP" dirty="0">
              <a:latin typeface="+mj-ea"/>
              <a:ea typeface="+mj-ea"/>
            </a:endParaRPr>
          </a:p>
          <a:p>
            <a:pPr marL="0" indent="0">
              <a:buNone/>
            </a:pPr>
            <a:r>
              <a:rPr kumimoji="1" lang="ja-JP" altLang="en-US" dirty="0">
                <a:latin typeface="+mj-ea"/>
                <a:ea typeface="+mj-ea"/>
              </a:rPr>
              <a:t>◆生活自立支援</a:t>
            </a:r>
            <a:endParaRPr kumimoji="1" lang="en-US" altLang="ja-JP" dirty="0">
              <a:latin typeface="+mj-ea"/>
              <a:ea typeface="+mj-ea"/>
            </a:endParaRPr>
          </a:p>
          <a:p>
            <a:pPr marL="0" indent="0">
              <a:buNone/>
            </a:pPr>
            <a:r>
              <a:rPr lang="en-US" altLang="ja-JP" dirty="0">
                <a:latin typeface="+mj-ea"/>
                <a:ea typeface="+mj-ea"/>
              </a:rPr>
              <a:t>※</a:t>
            </a:r>
            <a:r>
              <a:rPr lang="ja-JP" altLang="en-US" dirty="0">
                <a:latin typeface="+mj-ea"/>
                <a:ea typeface="+mj-ea"/>
              </a:rPr>
              <a:t>「日本で働きながら自立したい」子どもたちの生活を応援。</a:t>
            </a:r>
            <a:endParaRPr kumimoji="1" lang="ja-JP" altLang="en-US" dirty="0">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オーガニック">
  <a:themeElements>
    <a:clrScheme name="オーガニック">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オーガニック">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オーガニック">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520</TotalTime>
  <Words>2231</Words>
  <Application>Microsoft Office PowerPoint</Application>
  <PresentationFormat>画面に合わせる (4:3)</PresentationFormat>
  <Paragraphs>168</Paragraphs>
  <Slides>26</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26</vt:i4>
      </vt:variant>
    </vt:vector>
  </HeadingPairs>
  <TitlesOfParts>
    <vt:vector size="36" baseType="lpstr">
      <vt:lpstr>MS UI Gothic</vt:lpstr>
      <vt:lpstr>UD デジタル 教科書体 N-B</vt:lpstr>
      <vt:lpstr>UD デジタル 教科書体 NK-B</vt:lpstr>
      <vt:lpstr>UD デジタル 教科書体 NP-B</vt:lpstr>
      <vt:lpstr>Arial</vt:lpstr>
      <vt:lpstr>Arial</vt:lpstr>
      <vt:lpstr>Calibri</vt:lpstr>
      <vt:lpstr>Garamond</vt:lpstr>
      <vt:lpstr>Segoe UI Historic</vt:lpstr>
      <vt:lpstr>オーガニック</vt:lpstr>
      <vt:lpstr>   団体説明資料  JFCネットワークとは？</vt:lpstr>
      <vt:lpstr>PowerPoint プレゼンテーション</vt:lpstr>
      <vt:lpstr>PowerPoint プレゼンテーション</vt:lpstr>
      <vt:lpstr>ＪＦＣ増加の背景</vt:lpstr>
      <vt:lpstr>PowerPoint プレゼンテーション</vt:lpstr>
      <vt:lpstr>受賞歴/ 裁判実績</vt:lpstr>
      <vt:lpstr>          １．JFCネットワークの活動  １）法的行政手続支援活動 ２）生活・教育支援活動 ３）普及啓発活動</vt:lpstr>
      <vt:lpstr>PowerPoint プレゼンテーション</vt:lpstr>
      <vt:lpstr>2）生活・教育支援活動</vt:lpstr>
      <vt:lpstr>3）普及啓発活動</vt:lpstr>
      <vt:lpstr>3) ＪＦＣ問題とは？</vt:lpstr>
      <vt:lpstr>①経済的問題（貧困）</vt:lpstr>
      <vt:lpstr>②精神的問題</vt:lpstr>
      <vt:lpstr>PowerPoint プレゼンテーション</vt:lpstr>
      <vt:lpstr>③ 法的問題</vt:lpstr>
      <vt:lpstr>PowerPoint プレゼンテーション</vt:lpstr>
      <vt:lpstr>中学公民の教科書で紹介されました♪</vt:lpstr>
      <vt:lpstr>b. 国籍確認訴訟（国籍法12条）</vt:lpstr>
      <vt:lpstr>戸籍のない子どもたち</vt:lpstr>
      <vt:lpstr>国籍確認訴訟提訴!</vt:lpstr>
      <vt:lpstr>死後認知提訴期限３年を争ってます</vt:lpstr>
      <vt:lpstr>PowerPoint プレゼンテーション</vt:lpstr>
      <vt:lpstr>JFCをターゲットにした 悪質な職業紹介エージェントの横行</vt:lpstr>
      <vt:lpstr> ②日本人父とフィリピン人母の婚内子で日本国外で出生し、出生から3か月以内に出生届と日本国籍留保届をしなかったために日本国籍を喪失してしまった（国籍法12条）の無戸籍JFC（フィリピン国籍）の増加 </vt:lpstr>
      <vt:lpstr>PowerPoint プレゼンテーション</vt:lpstr>
      <vt:lpstr>①成人JFC婚外子：日本国籍を持つJFCは日本人として来日が可能なため、査証申請が不要。 →しかし、日本に滞在先や就労先を自身で確保するのは困難。 →そこに目を付けたエージェントはJFCの「滞在先」と「就労先」を保証すると持ち掛けて勧誘し渡航手続きを行う。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親や国家によって 尊厳を守られていない 子どもたちがいることを 知っていますか？</dc:title>
  <dc:creator>rieko</dc:creator>
  <cp:lastModifiedBy>Rieko ITO</cp:lastModifiedBy>
  <cp:revision>116</cp:revision>
  <dcterms:created xsi:type="dcterms:W3CDTF">2012-06-19T07:05:00Z</dcterms:created>
  <dcterms:modified xsi:type="dcterms:W3CDTF">2024-03-28T01:23:32Z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1041-10.8.2.6694</vt:lpwstr>
  </property>
</Properties>
</file>